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5-45AB-8E9E-86FD634A57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5.2622999999999998</c:v>
                </c:pt>
                <c:pt idx="1">
                  <c:v>68.965500000000006</c:v>
                </c:pt>
                <c:pt idx="2">
                  <c:v>0</c:v>
                </c:pt>
                <c:pt idx="3">
                  <c:v>0.67449999999999999</c:v>
                </c:pt>
                <c:pt idx="4">
                  <c:v>0</c:v>
                </c:pt>
                <c:pt idx="5">
                  <c:v>12.3452</c:v>
                </c:pt>
                <c:pt idx="6">
                  <c:v>11.8108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5-45AB-8E9E-86FD634A5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189112"/>
        <c:axId val="266190424"/>
      </c:radarChart>
      <c:catAx>
        <c:axId val="26618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90424"/>
        <c:crosses val="autoZero"/>
        <c:auto val="1"/>
        <c:lblAlgn val="ctr"/>
        <c:lblOffset val="100"/>
        <c:noMultiLvlLbl val="0"/>
      </c:catAx>
      <c:valAx>
        <c:axId val="26619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8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38909</c:v>
                </c:pt>
                <c:pt idx="1">
                  <c:v>38911</c:v>
                </c:pt>
                <c:pt idx="2">
                  <c:v>38910</c:v>
                </c:pt>
                <c:pt idx="3">
                  <c:v>38908</c:v>
                </c:pt>
                <c:pt idx="4">
                  <c:v>38904</c:v>
                </c:pt>
                <c:pt idx="5">
                  <c:v>38926</c:v>
                </c:pt>
                <c:pt idx="6">
                  <c:v>38964</c:v>
                </c:pt>
                <c:pt idx="7">
                  <c:v>38963</c:v>
                </c:pt>
                <c:pt idx="8">
                  <c:v>38964</c:v>
                </c:pt>
                <c:pt idx="9">
                  <c:v>38960</c:v>
                </c:pt>
                <c:pt idx="10">
                  <c:v>38958</c:v>
                </c:pt>
                <c:pt idx="11">
                  <c:v>38960</c:v>
                </c:pt>
                <c:pt idx="12">
                  <c:v>38959</c:v>
                </c:pt>
                <c:pt idx="13">
                  <c:v>38946</c:v>
                </c:pt>
                <c:pt idx="14">
                  <c:v>38948</c:v>
                </c:pt>
                <c:pt idx="15">
                  <c:v>38944</c:v>
                </c:pt>
                <c:pt idx="16">
                  <c:v>38935</c:v>
                </c:pt>
                <c:pt idx="17">
                  <c:v>38942</c:v>
                </c:pt>
                <c:pt idx="18">
                  <c:v>38945</c:v>
                </c:pt>
                <c:pt idx="19">
                  <c:v>38945</c:v>
                </c:pt>
                <c:pt idx="20">
                  <c:v>38945</c:v>
                </c:pt>
                <c:pt idx="21">
                  <c:v>38943</c:v>
                </c:pt>
                <c:pt idx="22">
                  <c:v>38941</c:v>
                </c:pt>
                <c:pt idx="23">
                  <c:v>38936</c:v>
                </c:pt>
                <c:pt idx="24">
                  <c:v>40622</c:v>
                </c:pt>
                <c:pt idx="25">
                  <c:v>42395</c:v>
                </c:pt>
                <c:pt idx="26">
                  <c:v>42434</c:v>
                </c:pt>
                <c:pt idx="27">
                  <c:v>42442</c:v>
                </c:pt>
                <c:pt idx="28">
                  <c:v>42446</c:v>
                </c:pt>
                <c:pt idx="29">
                  <c:v>42467</c:v>
                </c:pt>
                <c:pt idx="30">
                  <c:v>42491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C-4C73-B287-57CB5B5189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2213</c:v>
                </c:pt>
                <c:pt idx="1">
                  <c:v>2214</c:v>
                </c:pt>
                <c:pt idx="2">
                  <c:v>2215</c:v>
                </c:pt>
                <c:pt idx="3">
                  <c:v>2218</c:v>
                </c:pt>
                <c:pt idx="4">
                  <c:v>2217</c:v>
                </c:pt>
                <c:pt idx="5">
                  <c:v>2219</c:v>
                </c:pt>
                <c:pt idx="6">
                  <c:v>2219</c:v>
                </c:pt>
                <c:pt idx="7">
                  <c:v>2220</c:v>
                </c:pt>
                <c:pt idx="8">
                  <c:v>2220</c:v>
                </c:pt>
                <c:pt idx="9">
                  <c:v>2221</c:v>
                </c:pt>
                <c:pt idx="10">
                  <c:v>2223</c:v>
                </c:pt>
                <c:pt idx="11">
                  <c:v>2225</c:v>
                </c:pt>
                <c:pt idx="12">
                  <c:v>2224</c:v>
                </c:pt>
                <c:pt idx="13">
                  <c:v>2224</c:v>
                </c:pt>
                <c:pt idx="14">
                  <c:v>2223</c:v>
                </c:pt>
                <c:pt idx="15">
                  <c:v>2222</c:v>
                </c:pt>
                <c:pt idx="16">
                  <c:v>2220</c:v>
                </c:pt>
                <c:pt idx="17">
                  <c:v>2222</c:v>
                </c:pt>
                <c:pt idx="18">
                  <c:v>2224</c:v>
                </c:pt>
                <c:pt idx="19">
                  <c:v>2224</c:v>
                </c:pt>
                <c:pt idx="20">
                  <c:v>2228</c:v>
                </c:pt>
                <c:pt idx="21">
                  <c:v>2228</c:v>
                </c:pt>
                <c:pt idx="22">
                  <c:v>2228</c:v>
                </c:pt>
                <c:pt idx="23">
                  <c:v>2229</c:v>
                </c:pt>
                <c:pt idx="24">
                  <c:v>2228</c:v>
                </c:pt>
                <c:pt idx="25">
                  <c:v>2233</c:v>
                </c:pt>
                <c:pt idx="26">
                  <c:v>2234</c:v>
                </c:pt>
                <c:pt idx="27">
                  <c:v>2234</c:v>
                </c:pt>
                <c:pt idx="28">
                  <c:v>2235</c:v>
                </c:pt>
                <c:pt idx="29">
                  <c:v>2235</c:v>
                </c:pt>
                <c:pt idx="30">
                  <c:v>2236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2C-4C73-B287-57CB5B518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751976"/>
        <c:axId val="236749352"/>
      </c:lineChart>
      <c:dateAx>
        <c:axId val="23675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49352"/>
        <c:crosses val="autoZero"/>
        <c:auto val="1"/>
        <c:lblOffset val="100"/>
        <c:baseTimeUnit val="days"/>
      </c:dateAx>
      <c:valAx>
        <c:axId val="23674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5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422</c:v>
                </c:pt>
                <c:pt idx="2">
                  <c:v>444</c:v>
                </c:pt>
                <c:pt idx="3">
                  <c:v>15</c:v>
                </c:pt>
                <c:pt idx="4">
                  <c:v>8</c:v>
                </c:pt>
                <c:pt idx="5">
                  <c:v>-1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6-4A9A-84E9-DC07F90FC4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A6-4A9A-84E9-DC07F90FC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748040"/>
        <c:axId val="236749680"/>
      </c:barChart>
      <c:catAx>
        <c:axId val="23674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49680"/>
        <c:crosses val="autoZero"/>
        <c:auto val="1"/>
        <c:lblAlgn val="ctr"/>
        <c:lblOffset val="100"/>
        <c:noMultiLvlLbl val="0"/>
      </c:catAx>
      <c:valAx>
        <c:axId val="23674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4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171</c:v>
                </c:pt>
                <c:pt idx="1">
                  <c:v>171</c:v>
                </c:pt>
                <c:pt idx="2">
                  <c:v>171</c:v>
                </c:pt>
                <c:pt idx="3">
                  <c:v>171</c:v>
                </c:pt>
                <c:pt idx="4">
                  <c:v>171</c:v>
                </c:pt>
                <c:pt idx="5">
                  <c:v>171</c:v>
                </c:pt>
                <c:pt idx="6">
                  <c:v>171</c:v>
                </c:pt>
                <c:pt idx="7">
                  <c:v>171</c:v>
                </c:pt>
                <c:pt idx="8">
                  <c:v>171</c:v>
                </c:pt>
                <c:pt idx="9">
                  <c:v>171</c:v>
                </c:pt>
                <c:pt idx="10">
                  <c:v>171</c:v>
                </c:pt>
                <c:pt idx="11">
                  <c:v>171</c:v>
                </c:pt>
                <c:pt idx="12">
                  <c:v>171</c:v>
                </c:pt>
                <c:pt idx="13">
                  <c:v>172</c:v>
                </c:pt>
                <c:pt idx="14">
                  <c:v>172</c:v>
                </c:pt>
                <c:pt idx="15">
                  <c:v>172</c:v>
                </c:pt>
                <c:pt idx="16">
                  <c:v>172</c:v>
                </c:pt>
                <c:pt idx="17">
                  <c:v>172</c:v>
                </c:pt>
                <c:pt idx="18">
                  <c:v>172</c:v>
                </c:pt>
                <c:pt idx="19">
                  <c:v>173</c:v>
                </c:pt>
                <c:pt idx="20">
                  <c:v>173</c:v>
                </c:pt>
                <c:pt idx="21">
                  <c:v>173</c:v>
                </c:pt>
                <c:pt idx="22">
                  <c:v>173</c:v>
                </c:pt>
                <c:pt idx="23">
                  <c:v>173</c:v>
                </c:pt>
                <c:pt idx="24">
                  <c:v>173</c:v>
                </c:pt>
                <c:pt idx="25">
                  <c:v>174</c:v>
                </c:pt>
                <c:pt idx="26">
                  <c:v>174</c:v>
                </c:pt>
                <c:pt idx="27">
                  <c:v>174</c:v>
                </c:pt>
                <c:pt idx="28">
                  <c:v>174</c:v>
                </c:pt>
                <c:pt idx="29">
                  <c:v>174</c:v>
                </c:pt>
                <c:pt idx="30">
                  <c:v>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C-4BB5-907D-DD1CF5C326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118</c:v>
                </c:pt>
                <c:pt idx="1">
                  <c:v>118</c:v>
                </c:pt>
                <c:pt idx="2">
                  <c:v>118</c:v>
                </c:pt>
                <c:pt idx="3">
                  <c:v>118</c:v>
                </c:pt>
                <c:pt idx="4">
                  <c:v>118</c:v>
                </c:pt>
                <c:pt idx="5">
                  <c:v>118</c:v>
                </c:pt>
                <c:pt idx="6">
                  <c:v>118</c:v>
                </c:pt>
                <c:pt idx="7">
                  <c:v>118</c:v>
                </c:pt>
                <c:pt idx="8">
                  <c:v>118</c:v>
                </c:pt>
                <c:pt idx="9">
                  <c:v>118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120</c:v>
                </c:pt>
                <c:pt idx="19">
                  <c:v>120</c:v>
                </c:pt>
                <c:pt idx="20">
                  <c:v>120</c:v>
                </c:pt>
                <c:pt idx="21">
                  <c:v>120</c:v>
                </c:pt>
                <c:pt idx="22">
                  <c:v>120</c:v>
                </c:pt>
                <c:pt idx="23">
                  <c:v>120</c:v>
                </c:pt>
                <c:pt idx="24">
                  <c:v>120</c:v>
                </c:pt>
                <c:pt idx="25">
                  <c:v>120</c:v>
                </c:pt>
                <c:pt idx="26">
                  <c:v>120</c:v>
                </c:pt>
                <c:pt idx="27">
                  <c:v>120</c:v>
                </c:pt>
                <c:pt idx="28">
                  <c:v>120</c:v>
                </c:pt>
                <c:pt idx="29">
                  <c:v>120</c:v>
                </c:pt>
                <c:pt idx="30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4C-4BB5-907D-DD1CF5C32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72296"/>
        <c:axId val="269373936"/>
      </c:lineChart>
      <c:dateAx>
        <c:axId val="26937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3936"/>
        <c:crosses val="autoZero"/>
        <c:auto val="1"/>
        <c:lblOffset val="100"/>
        <c:baseTimeUnit val="days"/>
      </c:dateAx>
      <c:valAx>
        <c:axId val="26937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30652957</c:v>
                </c:pt>
                <c:pt idx="1">
                  <c:v>30656263</c:v>
                </c:pt>
                <c:pt idx="2">
                  <c:v>30659436</c:v>
                </c:pt>
                <c:pt idx="3">
                  <c:v>30662646</c:v>
                </c:pt>
                <c:pt idx="4">
                  <c:v>30665253</c:v>
                </c:pt>
                <c:pt idx="5">
                  <c:v>30667660</c:v>
                </c:pt>
                <c:pt idx="6">
                  <c:v>30670734</c:v>
                </c:pt>
                <c:pt idx="7">
                  <c:v>30680043</c:v>
                </c:pt>
                <c:pt idx="8">
                  <c:v>30682389</c:v>
                </c:pt>
                <c:pt idx="9">
                  <c:v>30684810</c:v>
                </c:pt>
                <c:pt idx="10">
                  <c:v>30684810</c:v>
                </c:pt>
                <c:pt idx="11">
                  <c:v>30689749</c:v>
                </c:pt>
                <c:pt idx="12">
                  <c:v>30692235</c:v>
                </c:pt>
                <c:pt idx="13">
                  <c:v>30694774</c:v>
                </c:pt>
                <c:pt idx="14">
                  <c:v>30697432</c:v>
                </c:pt>
                <c:pt idx="15">
                  <c:v>30700224</c:v>
                </c:pt>
                <c:pt idx="16">
                  <c:v>30702585</c:v>
                </c:pt>
                <c:pt idx="17">
                  <c:v>30705027</c:v>
                </c:pt>
                <c:pt idx="18">
                  <c:v>30707920</c:v>
                </c:pt>
                <c:pt idx="19">
                  <c:v>30710434</c:v>
                </c:pt>
                <c:pt idx="20">
                  <c:v>30713690</c:v>
                </c:pt>
                <c:pt idx="21">
                  <c:v>30716496</c:v>
                </c:pt>
                <c:pt idx="22">
                  <c:v>30720112</c:v>
                </c:pt>
                <c:pt idx="23">
                  <c:v>30723412</c:v>
                </c:pt>
                <c:pt idx="24">
                  <c:v>30726594</c:v>
                </c:pt>
                <c:pt idx="25">
                  <c:v>30730951</c:v>
                </c:pt>
                <c:pt idx="26">
                  <c:v>30751770</c:v>
                </c:pt>
                <c:pt idx="27">
                  <c:v>32332589</c:v>
                </c:pt>
                <c:pt idx="28">
                  <c:v>32422383</c:v>
                </c:pt>
                <c:pt idx="29">
                  <c:v>32494121</c:v>
                </c:pt>
                <c:pt idx="30">
                  <c:v>32573560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F9-4466-A5AF-4E38BB762A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13026520</c:v>
                </c:pt>
                <c:pt idx="1">
                  <c:v>13026955</c:v>
                </c:pt>
                <c:pt idx="2">
                  <c:v>13027315</c:v>
                </c:pt>
                <c:pt idx="3">
                  <c:v>13027601</c:v>
                </c:pt>
                <c:pt idx="4">
                  <c:v>13027998</c:v>
                </c:pt>
                <c:pt idx="5">
                  <c:v>13028397</c:v>
                </c:pt>
                <c:pt idx="6">
                  <c:v>13028397</c:v>
                </c:pt>
                <c:pt idx="7">
                  <c:v>13029222</c:v>
                </c:pt>
                <c:pt idx="8">
                  <c:v>13029631</c:v>
                </c:pt>
                <c:pt idx="9">
                  <c:v>13029916</c:v>
                </c:pt>
                <c:pt idx="10">
                  <c:v>13029916</c:v>
                </c:pt>
                <c:pt idx="11">
                  <c:v>13030757</c:v>
                </c:pt>
                <c:pt idx="12">
                  <c:v>13031326</c:v>
                </c:pt>
                <c:pt idx="13">
                  <c:v>13031826</c:v>
                </c:pt>
                <c:pt idx="14">
                  <c:v>13032328</c:v>
                </c:pt>
                <c:pt idx="15">
                  <c:v>13032689</c:v>
                </c:pt>
                <c:pt idx="16">
                  <c:v>13033005</c:v>
                </c:pt>
                <c:pt idx="17">
                  <c:v>13033342</c:v>
                </c:pt>
                <c:pt idx="18">
                  <c:v>13033935</c:v>
                </c:pt>
                <c:pt idx="19">
                  <c:v>13034892</c:v>
                </c:pt>
                <c:pt idx="20">
                  <c:v>13035961</c:v>
                </c:pt>
                <c:pt idx="21">
                  <c:v>13036635</c:v>
                </c:pt>
                <c:pt idx="22">
                  <c:v>13037312</c:v>
                </c:pt>
                <c:pt idx="23">
                  <c:v>13037823</c:v>
                </c:pt>
                <c:pt idx="24">
                  <c:v>13038229</c:v>
                </c:pt>
                <c:pt idx="25">
                  <c:v>13038881</c:v>
                </c:pt>
                <c:pt idx="26">
                  <c:v>13039512</c:v>
                </c:pt>
                <c:pt idx="27">
                  <c:v>13040068</c:v>
                </c:pt>
                <c:pt idx="28">
                  <c:v>13040664</c:v>
                </c:pt>
                <c:pt idx="29">
                  <c:v>13041258</c:v>
                </c:pt>
                <c:pt idx="30">
                  <c:v>13041712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F9-4466-A5AF-4E38BB762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05184"/>
        <c:axId val="276807152"/>
      </c:lineChart>
      <c:dateAx>
        <c:axId val="27680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07152"/>
        <c:crosses val="autoZero"/>
        <c:auto val="1"/>
        <c:lblOffset val="100"/>
        <c:baseTimeUnit val="days"/>
      </c:dateAx>
      <c:valAx>
        <c:axId val="27680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0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3270</c:v>
                </c:pt>
                <c:pt idx="1">
                  <c:v>2780</c:v>
                </c:pt>
                <c:pt idx="2">
                  <c:v>2304</c:v>
                </c:pt>
                <c:pt idx="3">
                  <c:v>3926</c:v>
                </c:pt>
                <c:pt idx="4">
                  <c:v>2435</c:v>
                </c:pt>
                <c:pt idx="5">
                  <c:v>2833</c:v>
                </c:pt>
                <c:pt idx="6">
                  <c:v>7653</c:v>
                </c:pt>
                <c:pt idx="7">
                  <c:v>4352</c:v>
                </c:pt>
                <c:pt idx="8">
                  <c:v>2071</c:v>
                </c:pt>
                <c:pt idx="9">
                  <c:v>1740</c:v>
                </c:pt>
                <c:pt idx="10">
                  <c:v>1867</c:v>
                </c:pt>
                <c:pt idx="11">
                  <c:v>2582</c:v>
                </c:pt>
                <c:pt idx="12">
                  <c:v>3751</c:v>
                </c:pt>
                <c:pt idx="13">
                  <c:v>3017</c:v>
                </c:pt>
                <c:pt idx="14">
                  <c:v>2846</c:v>
                </c:pt>
                <c:pt idx="15">
                  <c:v>2473</c:v>
                </c:pt>
                <c:pt idx="16">
                  <c:v>2457</c:v>
                </c:pt>
                <c:pt idx="17">
                  <c:v>2412</c:v>
                </c:pt>
                <c:pt idx="18">
                  <c:v>2633</c:v>
                </c:pt>
                <c:pt idx="19">
                  <c:v>3171</c:v>
                </c:pt>
                <c:pt idx="20">
                  <c:v>2991</c:v>
                </c:pt>
                <c:pt idx="21">
                  <c:v>3466</c:v>
                </c:pt>
                <c:pt idx="22">
                  <c:v>3567</c:v>
                </c:pt>
                <c:pt idx="23">
                  <c:v>3146</c:v>
                </c:pt>
                <c:pt idx="24">
                  <c:v>2942</c:v>
                </c:pt>
                <c:pt idx="25">
                  <c:v>19442</c:v>
                </c:pt>
                <c:pt idx="26">
                  <c:v>1577236</c:v>
                </c:pt>
                <c:pt idx="27">
                  <c:v>-32320435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02-452E-ADE9-8CA75DF553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468</c:v>
                </c:pt>
                <c:pt idx="1">
                  <c:v>337</c:v>
                </c:pt>
                <c:pt idx="2">
                  <c:v>231</c:v>
                </c:pt>
                <c:pt idx="3">
                  <c:v>457</c:v>
                </c:pt>
                <c:pt idx="4">
                  <c:v>417</c:v>
                </c:pt>
                <c:pt idx="5">
                  <c:v>409</c:v>
                </c:pt>
                <c:pt idx="6">
                  <c:v>406</c:v>
                </c:pt>
                <c:pt idx="7">
                  <c:v>423</c:v>
                </c:pt>
                <c:pt idx="8">
                  <c:v>267</c:v>
                </c:pt>
                <c:pt idx="9">
                  <c:v>219</c:v>
                </c:pt>
                <c:pt idx="10">
                  <c:v>295</c:v>
                </c:pt>
                <c:pt idx="11">
                  <c:v>516</c:v>
                </c:pt>
                <c:pt idx="12">
                  <c:v>808</c:v>
                </c:pt>
                <c:pt idx="13">
                  <c:v>595</c:v>
                </c:pt>
                <c:pt idx="14">
                  <c:v>387</c:v>
                </c:pt>
                <c:pt idx="15">
                  <c:v>322</c:v>
                </c:pt>
                <c:pt idx="16">
                  <c:v>338</c:v>
                </c:pt>
                <c:pt idx="17">
                  <c:v>471</c:v>
                </c:pt>
                <c:pt idx="18">
                  <c:v>807</c:v>
                </c:pt>
                <c:pt idx="19">
                  <c:v>1296</c:v>
                </c:pt>
                <c:pt idx="20">
                  <c:v>629</c:v>
                </c:pt>
                <c:pt idx="21">
                  <c:v>702</c:v>
                </c:pt>
                <c:pt idx="22">
                  <c:v>551</c:v>
                </c:pt>
                <c:pt idx="23">
                  <c:v>408</c:v>
                </c:pt>
                <c:pt idx="24">
                  <c:v>615</c:v>
                </c:pt>
                <c:pt idx="25">
                  <c:v>643</c:v>
                </c:pt>
                <c:pt idx="26">
                  <c:v>583</c:v>
                </c:pt>
                <c:pt idx="27">
                  <c:v>-13036570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02-452E-ADE9-8CA75DF55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443976"/>
        <c:axId val="236449880"/>
      </c:lineChart>
      <c:dateAx>
        <c:axId val="236443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49880"/>
        <c:crosses val="autoZero"/>
        <c:auto val="1"/>
        <c:lblOffset val="100"/>
        <c:baseTimeUnit val="days"/>
      </c:dateAx>
      <c:valAx>
        <c:axId val="23644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4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11.473699999999999</c:v>
                </c:pt>
                <c:pt idx="1">
                  <c:v>9.7202999999999999</c:v>
                </c:pt>
                <c:pt idx="2">
                  <c:v>8.0558999999999994</c:v>
                </c:pt>
                <c:pt idx="3">
                  <c:v>13.7273</c:v>
                </c:pt>
                <c:pt idx="4">
                  <c:v>8.5139999999999993</c:v>
                </c:pt>
                <c:pt idx="5">
                  <c:v>9.9055999999999997</c:v>
                </c:pt>
                <c:pt idx="6">
                  <c:v>26.758700000000001</c:v>
                </c:pt>
                <c:pt idx="7">
                  <c:v>15.216799999999999</c:v>
                </c:pt>
                <c:pt idx="8">
                  <c:v>7.2412999999999998</c:v>
                </c:pt>
                <c:pt idx="9">
                  <c:v>6.0838999999999999</c:v>
                </c:pt>
                <c:pt idx="10">
                  <c:v>6.5279999999999996</c:v>
                </c:pt>
                <c:pt idx="11">
                  <c:v>9.0280000000000005</c:v>
                </c:pt>
                <c:pt idx="12">
                  <c:v>13.115399999999999</c:v>
                </c:pt>
                <c:pt idx="13">
                  <c:v>10.548999999999999</c:v>
                </c:pt>
                <c:pt idx="14">
                  <c:v>9.9163999999999994</c:v>
                </c:pt>
                <c:pt idx="15">
                  <c:v>8.6166999999999998</c:v>
                </c:pt>
                <c:pt idx="16">
                  <c:v>8.5609999999999999</c:v>
                </c:pt>
                <c:pt idx="17">
                  <c:v>8.4041999999999994</c:v>
                </c:pt>
                <c:pt idx="18">
                  <c:v>9.1742000000000008</c:v>
                </c:pt>
                <c:pt idx="19">
                  <c:v>11.0488</c:v>
                </c:pt>
                <c:pt idx="20">
                  <c:v>10.4216</c:v>
                </c:pt>
                <c:pt idx="21">
                  <c:v>12.034700000000001</c:v>
                </c:pt>
                <c:pt idx="22">
                  <c:v>12.385400000000001</c:v>
                </c:pt>
                <c:pt idx="23">
                  <c:v>10.9236</c:v>
                </c:pt>
                <c:pt idx="24">
                  <c:v>10.215299999999999</c:v>
                </c:pt>
                <c:pt idx="25">
                  <c:v>67.506900000000002</c:v>
                </c:pt>
                <c:pt idx="26">
                  <c:v>5476.5138999999999</c:v>
                </c:pt>
                <c:pt idx="27">
                  <c:v>-111835.4152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E0-4088-B808-6B577425EB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3.8677999999999999</c:v>
                </c:pt>
                <c:pt idx="1">
                  <c:v>2.7850999999999999</c:v>
                </c:pt>
                <c:pt idx="2">
                  <c:v>1.9091</c:v>
                </c:pt>
                <c:pt idx="3">
                  <c:v>3.7768999999999999</c:v>
                </c:pt>
                <c:pt idx="4">
                  <c:v>3.4462999999999999</c:v>
                </c:pt>
                <c:pt idx="5">
                  <c:v>3.3801999999999999</c:v>
                </c:pt>
                <c:pt idx="6">
                  <c:v>3.3553999999999999</c:v>
                </c:pt>
                <c:pt idx="7">
                  <c:v>3.4958999999999998</c:v>
                </c:pt>
                <c:pt idx="8">
                  <c:v>2.2065999999999999</c:v>
                </c:pt>
                <c:pt idx="9">
                  <c:v>1.8099000000000001</c:v>
                </c:pt>
                <c:pt idx="10">
                  <c:v>2.4380000000000002</c:v>
                </c:pt>
                <c:pt idx="11">
                  <c:v>4.2645</c:v>
                </c:pt>
                <c:pt idx="12">
                  <c:v>6.6230000000000002</c:v>
                </c:pt>
                <c:pt idx="13">
                  <c:v>4.8769999999999998</c:v>
                </c:pt>
                <c:pt idx="14">
                  <c:v>3.1463000000000001</c:v>
                </c:pt>
                <c:pt idx="15">
                  <c:v>2.6179000000000001</c:v>
                </c:pt>
                <c:pt idx="16">
                  <c:v>2.7480000000000002</c:v>
                </c:pt>
                <c:pt idx="17">
                  <c:v>3.8292999999999999</c:v>
                </c:pt>
                <c:pt idx="18">
                  <c:v>6.5609999999999999</c:v>
                </c:pt>
                <c:pt idx="19">
                  <c:v>10.5366</c:v>
                </c:pt>
                <c:pt idx="20">
                  <c:v>5.1138000000000003</c:v>
                </c:pt>
                <c:pt idx="21">
                  <c:v>5.7073</c:v>
                </c:pt>
                <c:pt idx="22">
                  <c:v>4.4797000000000002</c:v>
                </c:pt>
                <c:pt idx="23">
                  <c:v>3.3170999999999999</c:v>
                </c:pt>
                <c:pt idx="24">
                  <c:v>5</c:v>
                </c:pt>
                <c:pt idx="25">
                  <c:v>5.2275999999999998</c:v>
                </c:pt>
                <c:pt idx="26">
                  <c:v>4.7397999999999998</c:v>
                </c:pt>
                <c:pt idx="27">
                  <c:v>-105988.374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E0-4088-B808-6B577425E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450536"/>
        <c:axId val="236444632"/>
      </c:lineChart>
      <c:dateAx>
        <c:axId val="23645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44632"/>
        <c:crosses val="autoZero"/>
        <c:auto val="1"/>
        <c:lblOffset val="100"/>
        <c:baseTimeUnit val="days"/>
      </c:dateAx>
      <c:valAx>
        <c:axId val="23644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5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3.0838815789473999E-2</c:v>
                </c:pt>
                <c:pt idx="1">
                  <c:v>2.8270367514777999E-2</c:v>
                </c:pt>
                <c:pt idx="2">
                  <c:v>2.5700334104343001E-2</c:v>
                </c:pt>
                <c:pt idx="3">
                  <c:v>2.5700994628491999E-2</c:v>
                </c:pt>
                <c:pt idx="4">
                  <c:v>1.7992083483266998E-2</c:v>
                </c:pt>
                <c:pt idx="5">
                  <c:v>2.0557625594244001E-2</c:v>
                </c:pt>
                <c:pt idx="6">
                  <c:v>0.14636025163692001</c:v>
                </c:pt>
                <c:pt idx="7">
                  <c:v>1.7965762389960001E-2</c:v>
                </c:pt>
                <c:pt idx="8">
                  <c:v>1.7965762389960001E-2</c:v>
                </c:pt>
                <c:pt idx="9">
                  <c:v>0</c:v>
                </c:pt>
                <c:pt idx="10">
                  <c:v>7.7004029877564004E-3</c:v>
                </c:pt>
                <c:pt idx="11">
                  <c:v>1.0267203983675E-2</c:v>
                </c:pt>
                <c:pt idx="12">
                  <c:v>1.0267203983675E-2</c:v>
                </c:pt>
                <c:pt idx="13">
                  <c:v>2.3105360443623001E-2</c:v>
                </c:pt>
                <c:pt idx="14">
                  <c:v>2.0540734844789001E-2</c:v>
                </c:pt>
                <c:pt idx="15">
                  <c:v>4.6217840086272999E-2</c:v>
                </c:pt>
                <c:pt idx="16">
                  <c:v>2.0544954929505001E-2</c:v>
                </c:pt>
                <c:pt idx="17">
                  <c:v>2.0545482562021999E-2</c:v>
                </c:pt>
                <c:pt idx="18">
                  <c:v>7.7035667514059004E-3</c:v>
                </c:pt>
                <c:pt idx="19">
                  <c:v>3.0812684555142002E-2</c:v>
                </c:pt>
                <c:pt idx="20">
                  <c:v>4.1083579406856002E-2</c:v>
                </c:pt>
                <c:pt idx="21">
                  <c:v>2.3110106820048999E-2</c:v>
                </c:pt>
                <c:pt idx="22">
                  <c:v>1.7975450670227999E-2</c:v>
                </c:pt>
                <c:pt idx="23">
                  <c:v>1.7977297241769E-2</c:v>
                </c:pt>
                <c:pt idx="24">
                  <c:v>1.0055556952161E-2</c:v>
                </c:pt>
                <c:pt idx="25">
                  <c:v>0.78057241977449998</c:v>
                </c:pt>
                <c:pt idx="26">
                  <c:v>8.4358938086480997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8-4B94-93C8-BFC2D4DEF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4.5187528242204997E-2</c:v>
                </c:pt>
                <c:pt idx="2">
                  <c:v>0</c:v>
                </c:pt>
                <c:pt idx="3">
                  <c:v>9.0252707581226999E-2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4.5065344749887E-2</c:v>
                </c:pt>
                <c:pt idx="8">
                  <c:v>9.0090090090090003E-2</c:v>
                </c:pt>
                <c:pt idx="9">
                  <c:v>-4.5045045045045001E-2</c:v>
                </c:pt>
                <c:pt idx="10">
                  <c:v>4.5004500450044997E-2</c:v>
                </c:pt>
                <c:pt idx="11">
                  <c:v>0.13489208633093999</c:v>
                </c:pt>
                <c:pt idx="12">
                  <c:v>0.13489208633093999</c:v>
                </c:pt>
                <c:pt idx="13">
                  <c:v>0.13489208633093999</c:v>
                </c:pt>
                <c:pt idx="14">
                  <c:v>0</c:v>
                </c:pt>
                <c:pt idx="15">
                  <c:v>0</c:v>
                </c:pt>
                <c:pt idx="16">
                  <c:v>9.0049527239981997E-2</c:v>
                </c:pt>
                <c:pt idx="17">
                  <c:v>4.5024763619990998E-2</c:v>
                </c:pt>
                <c:pt idx="18">
                  <c:v>0</c:v>
                </c:pt>
                <c:pt idx="19">
                  <c:v>4.4964028776977999E-2</c:v>
                </c:pt>
                <c:pt idx="20">
                  <c:v>4.4923629829289997E-2</c:v>
                </c:pt>
                <c:pt idx="21">
                  <c:v>4.4883303411130997E-2</c:v>
                </c:pt>
                <c:pt idx="22">
                  <c:v>8.9766606822261993E-2</c:v>
                </c:pt>
                <c:pt idx="23">
                  <c:v>4.4883303411130997E-2</c:v>
                </c:pt>
                <c:pt idx="24">
                  <c:v>0.13464991023339001</c:v>
                </c:pt>
                <c:pt idx="25">
                  <c:v>0</c:v>
                </c:pt>
                <c:pt idx="26">
                  <c:v>4.4782803403492999E-2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8-4B94-93C8-BFC2D4DEF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278064"/>
        <c:axId val="234275768"/>
      </c:lineChart>
      <c:dateAx>
        <c:axId val="234278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75768"/>
        <c:crosses val="autoZero"/>
        <c:auto val="1"/>
        <c:lblOffset val="100"/>
        <c:baseTimeUnit val="days"/>
      </c:dateAx>
      <c:valAx>
        <c:axId val="23427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7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4.2099999999999999E-2</c:v>
                </c:pt>
                <c:pt idx="1">
                  <c:v>3.85E-2</c:v>
                </c:pt>
                <c:pt idx="2">
                  <c:v>3.5000000000000003E-2</c:v>
                </c:pt>
                <c:pt idx="3">
                  <c:v>3.5000000000000003E-2</c:v>
                </c:pt>
                <c:pt idx="4">
                  <c:v>2.4500000000000001E-2</c:v>
                </c:pt>
                <c:pt idx="5">
                  <c:v>2.8000000000000001E-2</c:v>
                </c:pt>
                <c:pt idx="6">
                  <c:v>0.1993</c:v>
                </c:pt>
                <c:pt idx="7">
                  <c:v>2.4500000000000001E-2</c:v>
                </c:pt>
                <c:pt idx="8">
                  <c:v>2.4500000000000001E-2</c:v>
                </c:pt>
                <c:pt idx="9">
                  <c:v>0</c:v>
                </c:pt>
                <c:pt idx="10">
                  <c:v>1.0500000000000001E-2</c:v>
                </c:pt>
                <c:pt idx="11">
                  <c:v>1.4E-2</c:v>
                </c:pt>
                <c:pt idx="12">
                  <c:v>1.4E-2</c:v>
                </c:pt>
                <c:pt idx="13">
                  <c:v>3.15E-2</c:v>
                </c:pt>
                <c:pt idx="14">
                  <c:v>2.7900000000000001E-2</c:v>
                </c:pt>
                <c:pt idx="15">
                  <c:v>6.2700000000000006E-2</c:v>
                </c:pt>
                <c:pt idx="16">
                  <c:v>2.7900000000000001E-2</c:v>
                </c:pt>
                <c:pt idx="17">
                  <c:v>2.7900000000000001E-2</c:v>
                </c:pt>
                <c:pt idx="18">
                  <c:v>1.0500000000000001E-2</c:v>
                </c:pt>
                <c:pt idx="19">
                  <c:v>4.1799999999999997E-2</c:v>
                </c:pt>
                <c:pt idx="20">
                  <c:v>5.57E-2</c:v>
                </c:pt>
                <c:pt idx="21">
                  <c:v>3.1199999999999999E-2</c:v>
                </c:pt>
                <c:pt idx="22">
                  <c:v>2.4299999999999999E-2</c:v>
                </c:pt>
                <c:pt idx="23">
                  <c:v>2.4299999999999999E-2</c:v>
                </c:pt>
                <c:pt idx="24">
                  <c:v>1.3899999999999999E-2</c:v>
                </c:pt>
                <c:pt idx="25">
                  <c:v>1.125</c:v>
                </c:pt>
                <c:pt idx="26">
                  <c:v>12.4236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1-4AFE-A199-2C8134F2F8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8.3000000000000001E-3</c:v>
                </c:pt>
                <c:pt idx="2">
                  <c:v>0</c:v>
                </c:pt>
                <c:pt idx="3">
                  <c:v>1.6500000000000001E-2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8.3000000000000001E-3</c:v>
                </c:pt>
                <c:pt idx="8">
                  <c:v>1.6500000000000001E-2</c:v>
                </c:pt>
                <c:pt idx="9">
                  <c:v>-8.3000000000000001E-3</c:v>
                </c:pt>
                <c:pt idx="10">
                  <c:v>8.3000000000000001E-3</c:v>
                </c:pt>
                <c:pt idx="11">
                  <c:v>2.4799999999999999E-2</c:v>
                </c:pt>
                <c:pt idx="12">
                  <c:v>2.46E-2</c:v>
                </c:pt>
                <c:pt idx="13">
                  <c:v>2.46E-2</c:v>
                </c:pt>
                <c:pt idx="14">
                  <c:v>0</c:v>
                </c:pt>
                <c:pt idx="15">
                  <c:v>0</c:v>
                </c:pt>
                <c:pt idx="16">
                  <c:v>1.6299999999999999E-2</c:v>
                </c:pt>
                <c:pt idx="17">
                  <c:v>8.0999999999999996E-3</c:v>
                </c:pt>
                <c:pt idx="18">
                  <c:v>0</c:v>
                </c:pt>
                <c:pt idx="19">
                  <c:v>8.0999999999999996E-3</c:v>
                </c:pt>
                <c:pt idx="20">
                  <c:v>8.0999999999999996E-3</c:v>
                </c:pt>
                <c:pt idx="21">
                  <c:v>8.0999999999999996E-3</c:v>
                </c:pt>
                <c:pt idx="22">
                  <c:v>1.6299999999999999E-2</c:v>
                </c:pt>
                <c:pt idx="23">
                  <c:v>8.0999999999999996E-3</c:v>
                </c:pt>
                <c:pt idx="24">
                  <c:v>2.4400000000000002E-2</c:v>
                </c:pt>
                <c:pt idx="25">
                  <c:v>0</c:v>
                </c:pt>
                <c:pt idx="26">
                  <c:v>8.0999999999999996E-3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A1-4AFE-A199-2C8134F2F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71624"/>
        <c:axId val="270468344"/>
      </c:lineChart>
      <c:dateAx>
        <c:axId val="27047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68344"/>
        <c:crosses val="autoZero"/>
        <c:auto val="1"/>
        <c:lblOffset val="100"/>
        <c:baseTimeUnit val="days"/>
      </c:dateAx>
      <c:valAx>
        <c:axId val="27046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7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7310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15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74375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07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28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24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696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51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218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848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3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289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002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3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-30647072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-99.9906%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-752.9438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8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-13022970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-99.9774%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-5855.6520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849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420477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03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67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232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1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966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6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17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787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547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1742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385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842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553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755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73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0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- 2017-04-05 13:02:51</a:t>
                      </a:r>
                      <a:r>
                        <a:rPr lang="en-US" sz="1000"/>
                        <a:t>
House of Credit Cards, una promo original de Banco Galicia.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8.9586%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2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- 2017-03-21 13:35:32</a:t>
                      </a:r>
                      <a:r>
                        <a:rPr lang="es-ES" sz="1000"/>
                        <a:t>
Nuestras Sucursales | Boutique Judicial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7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- 2017-03-23 10:54:54</a:t>
                      </a:r>
                      <a:r>
                        <a:rPr lang="es-ES" sz="1000"/>
                        <a:t>
Inauguramos la sucursal Diagonal 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53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- 2017-03-30 16:49:32</a:t>
                      </a:r>
                      <a:r>
                        <a:rPr lang="es-ES" sz="1000"/>
                        <a:t>
Plaza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1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- 2017-03-23 17:46:56</a:t>
                      </a:r>
                      <a:r>
                        <a:rPr lang="en-US" sz="1000"/>
                        <a:t>
Encuentro de #LíderesGalicia 2017: ¡Hacelo simple!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328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55028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274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08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272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2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675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7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5458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6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532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487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210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2017-04-18T02:31:10Z</dcterms:created>
  <dcterms:modified xsi:type="dcterms:W3CDTF">2017-04-18T02:31:28Z</dcterms:modified>
</cp:coreProperties>
</file>