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13.6859</c:v>
                </c:pt>
                <c:pt idx="1">
                  <c:v>4.5454999999999997</c:v>
                </c:pt>
                <c:pt idx="2">
                  <c:v>0</c:v>
                </c:pt>
                <c:pt idx="3">
                  <c:v>4.4118000000000004</c:v>
                </c:pt>
                <c:pt idx="4">
                  <c:v>1.0324</c:v>
                </c:pt>
                <c:pt idx="5">
                  <c:v>100</c:v>
                </c:pt>
                <c:pt idx="6">
                  <c:v>22.7989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CD-447B-A91D-50A40555D3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59.603099999999998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CD-447B-A91D-50A40555D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362960"/>
        <c:axId val="235358696"/>
      </c:radarChart>
      <c:catAx>
        <c:axId val="23536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8696"/>
        <c:crosses val="autoZero"/>
        <c:auto val="1"/>
        <c:lblAlgn val="ctr"/>
        <c:lblOffset val="100"/>
        <c:noMultiLvlLbl val="0"/>
      </c:catAx>
      <c:valAx>
        <c:axId val="23535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6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3760</c:v>
                </c:pt>
                <c:pt idx="1">
                  <c:v>3761</c:v>
                </c:pt>
                <c:pt idx="2">
                  <c:v>3763</c:v>
                </c:pt>
                <c:pt idx="3">
                  <c:v>3764</c:v>
                </c:pt>
                <c:pt idx="4">
                  <c:v>3764</c:v>
                </c:pt>
                <c:pt idx="5">
                  <c:v>3768</c:v>
                </c:pt>
                <c:pt idx="6">
                  <c:v>3767</c:v>
                </c:pt>
                <c:pt idx="7">
                  <c:v>3769</c:v>
                </c:pt>
                <c:pt idx="8">
                  <c:v>3772</c:v>
                </c:pt>
                <c:pt idx="9">
                  <c:v>3774</c:v>
                </c:pt>
                <c:pt idx="10">
                  <c:v>3776</c:v>
                </c:pt>
                <c:pt idx="11">
                  <c:v>3780</c:v>
                </c:pt>
                <c:pt idx="12">
                  <c:v>3781</c:v>
                </c:pt>
                <c:pt idx="13">
                  <c:v>3782</c:v>
                </c:pt>
                <c:pt idx="14">
                  <c:v>3785</c:v>
                </c:pt>
                <c:pt idx="15">
                  <c:v>3785</c:v>
                </c:pt>
                <c:pt idx="16">
                  <c:v>3787</c:v>
                </c:pt>
                <c:pt idx="17">
                  <c:v>3790</c:v>
                </c:pt>
                <c:pt idx="18">
                  <c:v>3792</c:v>
                </c:pt>
                <c:pt idx="19">
                  <c:v>3790</c:v>
                </c:pt>
                <c:pt idx="20">
                  <c:v>3794</c:v>
                </c:pt>
                <c:pt idx="21">
                  <c:v>3794</c:v>
                </c:pt>
                <c:pt idx="22">
                  <c:v>3796</c:v>
                </c:pt>
                <c:pt idx="23">
                  <c:v>3797</c:v>
                </c:pt>
                <c:pt idx="24">
                  <c:v>3798</c:v>
                </c:pt>
                <c:pt idx="25">
                  <c:v>3804</c:v>
                </c:pt>
                <c:pt idx="26">
                  <c:v>3805</c:v>
                </c:pt>
                <c:pt idx="27">
                  <c:v>3805</c:v>
                </c:pt>
                <c:pt idx="28">
                  <c:v>3803</c:v>
                </c:pt>
                <c:pt idx="29">
                  <c:v>3802</c:v>
                </c:pt>
                <c:pt idx="30">
                  <c:v>3804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CA-4079-B209-1EC2D98E30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26467</c:v>
                </c:pt>
                <c:pt idx="1">
                  <c:v>26493</c:v>
                </c:pt>
                <c:pt idx="2">
                  <c:v>26517</c:v>
                </c:pt>
                <c:pt idx="3">
                  <c:v>26541</c:v>
                </c:pt>
                <c:pt idx="4">
                  <c:v>26891</c:v>
                </c:pt>
                <c:pt idx="5">
                  <c:v>26942</c:v>
                </c:pt>
                <c:pt idx="6">
                  <c:v>26961</c:v>
                </c:pt>
                <c:pt idx="7">
                  <c:v>26974</c:v>
                </c:pt>
                <c:pt idx="8">
                  <c:v>26997</c:v>
                </c:pt>
                <c:pt idx="9">
                  <c:v>27018</c:v>
                </c:pt>
                <c:pt idx="10">
                  <c:v>27044</c:v>
                </c:pt>
                <c:pt idx="11">
                  <c:v>27075</c:v>
                </c:pt>
                <c:pt idx="12">
                  <c:v>27110</c:v>
                </c:pt>
                <c:pt idx="13">
                  <c:v>27120</c:v>
                </c:pt>
                <c:pt idx="14">
                  <c:v>27124</c:v>
                </c:pt>
                <c:pt idx="15">
                  <c:v>27145</c:v>
                </c:pt>
                <c:pt idx="16">
                  <c:v>27162</c:v>
                </c:pt>
                <c:pt idx="17">
                  <c:v>27192</c:v>
                </c:pt>
                <c:pt idx="18">
                  <c:v>27206</c:v>
                </c:pt>
                <c:pt idx="19">
                  <c:v>27219</c:v>
                </c:pt>
                <c:pt idx="20">
                  <c:v>27239</c:v>
                </c:pt>
                <c:pt idx="21">
                  <c:v>27539</c:v>
                </c:pt>
                <c:pt idx="22">
                  <c:v>27620</c:v>
                </c:pt>
                <c:pt idx="23">
                  <c:v>27656</c:v>
                </c:pt>
                <c:pt idx="24">
                  <c:v>27677</c:v>
                </c:pt>
                <c:pt idx="25">
                  <c:v>27717</c:v>
                </c:pt>
                <c:pt idx="26">
                  <c:v>27742</c:v>
                </c:pt>
                <c:pt idx="27">
                  <c:v>27759</c:v>
                </c:pt>
                <c:pt idx="28">
                  <c:v>27777</c:v>
                </c:pt>
                <c:pt idx="29">
                  <c:v>27777</c:v>
                </c:pt>
                <c:pt idx="30">
                  <c:v>27795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CA-4079-B209-1EC2D98E3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263840"/>
        <c:axId val="264264496"/>
      </c:lineChart>
      <c:dateAx>
        <c:axId val="264263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64496"/>
        <c:crosses val="autoZero"/>
        <c:auto val="1"/>
        <c:lblOffset val="100"/>
        <c:baseTimeUnit val="days"/>
      </c:dateAx>
      <c:valAx>
        <c:axId val="26426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6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E-4CDE-9A62-B2A36ED422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</c:v>
                </c:pt>
                <c:pt idx="1">
                  <c:v>25</c:v>
                </c:pt>
                <c:pt idx="2">
                  <c:v>109</c:v>
                </c:pt>
                <c:pt idx="3">
                  <c:v>31</c:v>
                </c:pt>
                <c:pt idx="4">
                  <c:v>17</c:v>
                </c:pt>
                <c:pt idx="5">
                  <c:v>73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E-4CDE-9A62-B2A36ED42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213504"/>
        <c:axId val="231218424"/>
      </c:barChart>
      <c:catAx>
        <c:axId val="23121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8424"/>
        <c:crosses val="autoZero"/>
        <c:auto val="1"/>
        <c:lblAlgn val="ctr"/>
        <c:lblOffset val="100"/>
        <c:noMultiLvlLbl val="0"/>
      </c:catAx>
      <c:valAx>
        <c:axId val="23121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93-43B5-937B-154058483C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7</c:v>
                </c:pt>
                <c:pt idx="10">
                  <c:v>5</c:v>
                </c:pt>
                <c:pt idx="11">
                  <c:v>5</c:v>
                </c:pt>
                <c:pt idx="12">
                  <c:v>0</c:v>
                </c:pt>
                <c:pt idx="13">
                  <c:v>6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5</c:v>
                </c:pt>
                <c:pt idx="18">
                  <c:v>7</c:v>
                </c:pt>
                <c:pt idx="19">
                  <c:v>8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93-43B5-937B-154058483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18752"/>
        <c:axId val="231219408"/>
      </c:lineChart>
      <c:catAx>
        <c:axId val="23121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9408"/>
        <c:crosses val="autoZero"/>
        <c:auto val="1"/>
        <c:lblAlgn val="ctr"/>
        <c:lblOffset val="100"/>
        <c:noMultiLvlLbl val="0"/>
      </c:catAx>
      <c:valAx>
        <c:axId val="23121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0.71390798519302001</c:v>
                </c:pt>
                <c:pt idx="16">
                  <c:v>0.80645161290322998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34-49D2-A044-453D152A97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0.63778801843318</c:v>
                </c:pt>
                <c:pt idx="1">
                  <c:v>0.47926267281106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0.37603686635944999</c:v>
                </c:pt>
                <c:pt idx="9">
                  <c:v>0.46556945358788998</c:v>
                </c:pt>
                <c:pt idx="10">
                  <c:v>0.53529953917050999</c:v>
                </c:pt>
                <c:pt idx="11">
                  <c:v>0.56774193548386997</c:v>
                </c:pt>
                <c:pt idx="12">
                  <c:v>0</c:v>
                </c:pt>
                <c:pt idx="13">
                  <c:v>0.43563748079877002</c:v>
                </c:pt>
                <c:pt idx="14">
                  <c:v>0.38709677419354999</c:v>
                </c:pt>
                <c:pt idx="15">
                  <c:v>0.23594470046082999</c:v>
                </c:pt>
                <c:pt idx="16">
                  <c:v>0.44608294930876002</c:v>
                </c:pt>
                <c:pt idx="17">
                  <c:v>0.31041474654377998</c:v>
                </c:pt>
                <c:pt idx="18">
                  <c:v>0.33232389730085998</c:v>
                </c:pt>
                <c:pt idx="19">
                  <c:v>0.45299539170507003</c:v>
                </c:pt>
                <c:pt idx="20">
                  <c:v>0.40921658986175002</c:v>
                </c:pt>
                <c:pt idx="21">
                  <c:v>0.46267281105990998</c:v>
                </c:pt>
                <c:pt idx="22">
                  <c:v>0.37480798771120999</c:v>
                </c:pt>
                <c:pt idx="23">
                  <c:v>2.4331797235022998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34-49D2-A044-453D152A9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23016"/>
        <c:axId val="231225640"/>
      </c:lineChart>
      <c:catAx>
        <c:axId val="23122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25640"/>
        <c:crosses val="autoZero"/>
        <c:auto val="1"/>
        <c:lblAlgn val="ctr"/>
        <c:lblOffset val="100"/>
        <c:noMultiLvlLbl val="0"/>
      </c:catAx>
      <c:valAx>
        <c:axId val="23122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2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4-4456-9056-A008E36E8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18</c:v>
                </c:pt>
                <c:pt idx="5">
                  <c:v>20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44-4456-9056-A008E36E8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220064"/>
        <c:axId val="231211864"/>
      </c:barChart>
      <c:catAx>
        <c:axId val="23122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11864"/>
        <c:crosses val="autoZero"/>
        <c:auto val="1"/>
        <c:lblAlgn val="ctr"/>
        <c:lblOffset val="100"/>
        <c:noMultiLvlLbl val="0"/>
      </c:catAx>
      <c:valAx>
        <c:axId val="23121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2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0.77451355877637995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E7-44F6-AD2F-5936262B68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0.46545959582488999</c:v>
                </c:pt>
                <c:pt idx="1">
                  <c:v>0.33330088901603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E7-44F6-AD2F-5936262B6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358040"/>
        <c:axId val="229887072"/>
      </c:barChart>
      <c:catAx>
        <c:axId val="235358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887072"/>
        <c:crosses val="autoZero"/>
        <c:auto val="1"/>
        <c:lblAlgn val="ctr"/>
        <c:lblOffset val="100"/>
        <c:noMultiLvlLbl val="0"/>
      </c:catAx>
      <c:valAx>
        <c:axId val="22988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0-41BA-9491-BDCEBE6462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E0-41BA-9491-BDCEBE646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056472"/>
        <c:axId val="235061064"/>
      </c:barChart>
      <c:catAx>
        <c:axId val="235056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61064"/>
        <c:crosses val="autoZero"/>
        <c:auto val="1"/>
        <c:lblAlgn val="ctr"/>
        <c:lblOffset val="100"/>
        <c:noMultiLvlLbl val="0"/>
      </c:catAx>
      <c:valAx>
        <c:axId val="23506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56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0.84611316763616995</c:v>
                </c:pt>
                <c:pt idx="3">
                  <c:v>0.63458487572712996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D-45D7-90D7-7F2933039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0.38946838180186999</c:v>
                </c:pt>
                <c:pt idx="1">
                  <c:v>0.56393055913899004</c:v>
                </c:pt>
                <c:pt idx="2">
                  <c:v>0.59464573120538999</c:v>
                </c:pt>
                <c:pt idx="3">
                  <c:v>0.36766060963474001</c:v>
                </c:pt>
                <c:pt idx="4">
                  <c:v>0.51396721257765998</c:v>
                </c:pt>
                <c:pt idx="5">
                  <c:v>0.35199587188087</c:v>
                </c:pt>
                <c:pt idx="6">
                  <c:v>0.55923951467793998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D-45D7-90D7-7F2933039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060408"/>
        <c:axId val="235056800"/>
      </c:barChart>
      <c:catAx>
        <c:axId val="23506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56800"/>
        <c:crosses val="autoZero"/>
        <c:auto val="1"/>
        <c:lblAlgn val="ctr"/>
        <c:lblOffset val="100"/>
        <c:noMultiLvlLbl val="0"/>
      </c:catAx>
      <c:valAx>
        <c:axId val="2350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6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</c:v>
                </c:pt>
                <c:pt idx="1">
                  <c:v>8189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2-42DE-BDE4-0715D14B48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</c:v>
                </c:pt>
                <c:pt idx="1">
                  <c:v>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32-42DE-BDE4-0715D14B48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140064"/>
        <c:axId val="265138424"/>
      </c:barChart>
      <c:catAx>
        <c:axId val="26514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38424"/>
        <c:crosses val="autoZero"/>
        <c:auto val="1"/>
        <c:lblAlgn val="ctr"/>
        <c:lblOffset val="100"/>
        <c:noMultiLvlLbl val="0"/>
      </c:catAx>
      <c:valAx>
        <c:axId val="26513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14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7234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653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80821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3631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40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43269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5738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096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6565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5413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1509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98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09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7190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894453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877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96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6662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84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814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17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718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6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59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5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2574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57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4878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685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405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440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8937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815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5831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70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502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187093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5284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5745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081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4332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8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- 2017-03-31 23:10:08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#Metallica y nada más...❤️🙌🏻#rockandroll #festival @lollapaloozaar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98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- 2017-03-31 13:42:31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13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- 2017-03-12 10:59:58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una alianza de alto vuelo! Ahora con las Tarjetas Santander Río / AAdvantage® Visa y American Express sumá millas en todas tus compras para viajar a cerca de 1.000 destinos en todo el mundo con American Airlines y otras aerolíneas asociadas.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6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- 2017-03-12 11:01:56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una alianza de alto vuelo! Ahora con las Tarjetas Santander Río / AAdvantage® Visa y American Express sumá millas en todas tus compras para viajar a cerca de 1.000 destinos en todo el mundo con American Airlines y otras aerolíneas asociadas.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37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- 2017-04-04 16:29:38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Se viene la nueva edición del #ConcursoFotográfico Gente de mi Ciudad!🏆➡ https://goo.gl/yZp1S5 Avisale a tus amigos #fotógrafos
Acá, trabajo seleccionado 2016, "Contemplación", por Solange Britos.
#fotografía #arte #paisaje #buenosaires #cielo #instafoto #instart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0461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1943474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335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69615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2731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05130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9088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892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649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- 2017-03-22 09:05:23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¿Será varón 👶💙 o mujer 👶❤? Hacé como #Anker 🐶 y preparate para recibirl@ con el conjunto que quieras de @broerenfants 👚👕 que podés elegirlo canjeando tus puntos #SuperClub por comodines de ahorro en #indumentaria 💳🙌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2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- 2017-03-14 19:35:18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oficial de una alianza de Alto Vuelo. Santander Río / AAdvantage® #VolaAlto con @americanair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- 2017-03-12 11:01:33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una alianza de alto vuelo! Ahora con las Tarjetas Santander Río / AAdvantage® Visa y American Express sumá millas en todas tus compras para viajar a cerca de 1.000 destinos en todo el mundo con American Airlines y otras aerolíneas asociadas.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0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- 2017-03-21 09:46:05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#otoño, llegaron nuevos colores 🍂🍃! ¿Cuál es tu color preferido en esta estación del año 🙌🤗? #autum #colors #landscape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2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- 2017-03-28 15:54:38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Mensión #ConcursoFotográfico 2006, "Cine japonés", por María Celeste Leone.
#bailar #hojassecas #plaza #buenosaires #ciudadverde #otoño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793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626835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316</Words>
  <Application>Microsoft Office PowerPoint</Application>
  <PresentationFormat>On-screen Show (4:3)</PresentationFormat>
  <Paragraphs>125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2017-04-17T23:06:44Z</dcterms:created>
  <dcterms:modified xsi:type="dcterms:W3CDTF">2017-04-17T23:07:06Z</dcterms:modified>
</cp:coreProperties>
</file>