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96-43F8-A3CD-31EED5AFD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84576"/>
        <c:axId val="278383264"/>
      </c:radarChart>
      <c:catAx>
        <c:axId val="27838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3264"/>
        <c:crosses val="autoZero"/>
        <c:auto val="1"/>
        <c:lblAlgn val="ctr"/>
        <c:lblOffset val="100"/>
        <c:noMultiLvlLbl val="0"/>
      </c:catAx>
      <c:valAx>
        <c:axId val="27838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2213</c:v>
                </c:pt>
                <c:pt idx="1">
                  <c:v>2214</c:v>
                </c:pt>
                <c:pt idx="2">
                  <c:v>2215</c:v>
                </c:pt>
                <c:pt idx="3">
                  <c:v>2218</c:v>
                </c:pt>
                <c:pt idx="4">
                  <c:v>2217</c:v>
                </c:pt>
                <c:pt idx="5">
                  <c:v>2219</c:v>
                </c:pt>
                <c:pt idx="6">
                  <c:v>2219</c:v>
                </c:pt>
                <c:pt idx="7">
                  <c:v>2220</c:v>
                </c:pt>
                <c:pt idx="8">
                  <c:v>2220</c:v>
                </c:pt>
                <c:pt idx="9">
                  <c:v>2221</c:v>
                </c:pt>
                <c:pt idx="10">
                  <c:v>2223</c:v>
                </c:pt>
                <c:pt idx="11">
                  <c:v>2225</c:v>
                </c:pt>
                <c:pt idx="12">
                  <c:v>2224</c:v>
                </c:pt>
                <c:pt idx="13">
                  <c:v>2224</c:v>
                </c:pt>
                <c:pt idx="14">
                  <c:v>2223</c:v>
                </c:pt>
                <c:pt idx="15">
                  <c:v>2222</c:v>
                </c:pt>
                <c:pt idx="16">
                  <c:v>2220</c:v>
                </c:pt>
                <c:pt idx="17">
                  <c:v>2222</c:v>
                </c:pt>
                <c:pt idx="18">
                  <c:v>2224</c:v>
                </c:pt>
                <c:pt idx="19">
                  <c:v>2224</c:v>
                </c:pt>
                <c:pt idx="20">
                  <c:v>2228</c:v>
                </c:pt>
                <c:pt idx="21">
                  <c:v>2228</c:v>
                </c:pt>
                <c:pt idx="22">
                  <c:v>2228</c:v>
                </c:pt>
                <c:pt idx="23">
                  <c:v>2229</c:v>
                </c:pt>
                <c:pt idx="24">
                  <c:v>2228</c:v>
                </c:pt>
                <c:pt idx="25">
                  <c:v>2233</c:v>
                </c:pt>
                <c:pt idx="26">
                  <c:v>2234</c:v>
                </c:pt>
                <c:pt idx="27">
                  <c:v>2234</c:v>
                </c:pt>
                <c:pt idx="28">
                  <c:v>2235</c:v>
                </c:pt>
                <c:pt idx="29">
                  <c:v>2235</c:v>
                </c:pt>
                <c:pt idx="30">
                  <c:v>2236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A1-41C2-AC23-452A0DF13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87200"/>
        <c:axId val="278379656"/>
      </c:lineChart>
      <c:dateAx>
        <c:axId val="27838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79656"/>
        <c:crosses val="autoZero"/>
        <c:auto val="1"/>
        <c:lblOffset val="100"/>
        <c:baseTimeUnit val="days"/>
      </c:dateAx>
      <c:valAx>
        <c:axId val="27837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AB-4540-B974-C177DBA46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86952"/>
        <c:axId val="281185968"/>
      </c:barChart>
      <c:catAx>
        <c:axId val="28118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5968"/>
        <c:crosses val="autoZero"/>
        <c:auto val="1"/>
        <c:lblAlgn val="ctr"/>
        <c:lblOffset val="100"/>
        <c:noMultiLvlLbl val="0"/>
      </c:catAx>
      <c:valAx>
        <c:axId val="28118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</c:v>
                </c:pt>
                <c:pt idx="1">
                  <c:v>118</c:v>
                </c:pt>
                <c:pt idx="2">
                  <c:v>118</c:v>
                </c:pt>
                <c:pt idx="3">
                  <c:v>118</c:v>
                </c:pt>
                <c:pt idx="4">
                  <c:v>118</c:v>
                </c:pt>
                <c:pt idx="5">
                  <c:v>118</c:v>
                </c:pt>
                <c:pt idx="6">
                  <c:v>118</c:v>
                </c:pt>
                <c:pt idx="7">
                  <c:v>118</c:v>
                </c:pt>
                <c:pt idx="8">
                  <c:v>118</c:v>
                </c:pt>
                <c:pt idx="9">
                  <c:v>118</c:v>
                </c:pt>
                <c:pt idx="10">
                  <c:v>119</c:v>
                </c:pt>
                <c:pt idx="11">
                  <c:v>119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120</c:v>
                </c:pt>
                <c:pt idx="19">
                  <c:v>120</c:v>
                </c:pt>
                <c:pt idx="20">
                  <c:v>120</c:v>
                </c:pt>
                <c:pt idx="21">
                  <c:v>120</c:v>
                </c:pt>
                <c:pt idx="22">
                  <c:v>120</c:v>
                </c:pt>
                <c:pt idx="23">
                  <c:v>120</c:v>
                </c:pt>
                <c:pt idx="24">
                  <c:v>120</c:v>
                </c:pt>
                <c:pt idx="25">
                  <c:v>120</c:v>
                </c:pt>
                <c:pt idx="26">
                  <c:v>120</c:v>
                </c:pt>
                <c:pt idx="27">
                  <c:v>120</c:v>
                </c:pt>
                <c:pt idx="28">
                  <c:v>120</c:v>
                </c:pt>
                <c:pt idx="29">
                  <c:v>120</c:v>
                </c:pt>
                <c:pt idx="30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E2-4E63-B571-82C5A3F23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181376"/>
        <c:axId val="281183016"/>
      </c:lineChart>
      <c:dateAx>
        <c:axId val="28118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3016"/>
        <c:crosses val="autoZero"/>
        <c:auto val="1"/>
        <c:lblOffset val="100"/>
        <c:baseTimeUnit val="days"/>
      </c:dateAx>
      <c:valAx>
        <c:axId val="28118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13026520</c:v>
                </c:pt>
                <c:pt idx="1">
                  <c:v>13026955</c:v>
                </c:pt>
                <c:pt idx="2">
                  <c:v>13027315</c:v>
                </c:pt>
                <c:pt idx="3">
                  <c:v>13027601</c:v>
                </c:pt>
                <c:pt idx="4">
                  <c:v>13027998</c:v>
                </c:pt>
                <c:pt idx="5">
                  <c:v>13028397</c:v>
                </c:pt>
                <c:pt idx="6">
                  <c:v>13028397</c:v>
                </c:pt>
                <c:pt idx="7">
                  <c:v>13029222</c:v>
                </c:pt>
                <c:pt idx="8">
                  <c:v>13029631</c:v>
                </c:pt>
                <c:pt idx="9">
                  <c:v>13029916</c:v>
                </c:pt>
                <c:pt idx="10">
                  <c:v>13029916</c:v>
                </c:pt>
                <c:pt idx="11">
                  <c:v>13030757</c:v>
                </c:pt>
                <c:pt idx="12">
                  <c:v>13031326</c:v>
                </c:pt>
                <c:pt idx="13">
                  <c:v>13031826</c:v>
                </c:pt>
                <c:pt idx="14">
                  <c:v>13032328</c:v>
                </c:pt>
                <c:pt idx="15">
                  <c:v>13032689</c:v>
                </c:pt>
                <c:pt idx="16">
                  <c:v>13033005</c:v>
                </c:pt>
                <c:pt idx="17">
                  <c:v>13033342</c:v>
                </c:pt>
                <c:pt idx="18">
                  <c:v>13033935</c:v>
                </c:pt>
                <c:pt idx="19">
                  <c:v>13034892</c:v>
                </c:pt>
                <c:pt idx="20">
                  <c:v>13035961</c:v>
                </c:pt>
                <c:pt idx="21">
                  <c:v>13036635</c:v>
                </c:pt>
                <c:pt idx="22">
                  <c:v>13037312</c:v>
                </c:pt>
                <c:pt idx="23">
                  <c:v>13037823</c:v>
                </c:pt>
                <c:pt idx="24">
                  <c:v>13038229</c:v>
                </c:pt>
                <c:pt idx="25">
                  <c:v>13038881</c:v>
                </c:pt>
                <c:pt idx="26">
                  <c:v>13039512</c:v>
                </c:pt>
                <c:pt idx="27">
                  <c:v>13040068</c:v>
                </c:pt>
                <c:pt idx="28">
                  <c:v>13040664</c:v>
                </c:pt>
                <c:pt idx="29">
                  <c:v>13041258</c:v>
                </c:pt>
                <c:pt idx="30">
                  <c:v>13041712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BB-40A2-9033-D078519DF7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01648"/>
        <c:axId val="275698040"/>
      </c:lineChart>
      <c:dateAx>
        <c:axId val="27570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98040"/>
        <c:crosses val="autoZero"/>
        <c:auto val="1"/>
        <c:lblOffset val="100"/>
        <c:baseTimeUnit val="days"/>
      </c:dateAx>
      <c:valAx>
        <c:axId val="27569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468</c:v>
                </c:pt>
                <c:pt idx="1">
                  <c:v>337</c:v>
                </c:pt>
                <c:pt idx="2">
                  <c:v>231</c:v>
                </c:pt>
                <c:pt idx="3">
                  <c:v>457</c:v>
                </c:pt>
                <c:pt idx="4">
                  <c:v>417</c:v>
                </c:pt>
                <c:pt idx="5">
                  <c:v>409</c:v>
                </c:pt>
                <c:pt idx="6">
                  <c:v>406</c:v>
                </c:pt>
                <c:pt idx="7">
                  <c:v>423</c:v>
                </c:pt>
                <c:pt idx="8">
                  <c:v>267</c:v>
                </c:pt>
                <c:pt idx="9">
                  <c:v>219</c:v>
                </c:pt>
                <c:pt idx="10">
                  <c:v>295</c:v>
                </c:pt>
                <c:pt idx="11">
                  <c:v>516</c:v>
                </c:pt>
                <c:pt idx="12">
                  <c:v>808</c:v>
                </c:pt>
                <c:pt idx="13">
                  <c:v>595</c:v>
                </c:pt>
                <c:pt idx="14">
                  <c:v>387</c:v>
                </c:pt>
                <c:pt idx="15">
                  <c:v>322</c:v>
                </c:pt>
                <c:pt idx="16">
                  <c:v>338</c:v>
                </c:pt>
                <c:pt idx="17">
                  <c:v>471</c:v>
                </c:pt>
                <c:pt idx="18">
                  <c:v>807</c:v>
                </c:pt>
                <c:pt idx="19">
                  <c:v>1296</c:v>
                </c:pt>
                <c:pt idx="20">
                  <c:v>629</c:v>
                </c:pt>
                <c:pt idx="21">
                  <c:v>702</c:v>
                </c:pt>
                <c:pt idx="22">
                  <c:v>551</c:v>
                </c:pt>
                <c:pt idx="23">
                  <c:v>408</c:v>
                </c:pt>
                <c:pt idx="24">
                  <c:v>615</c:v>
                </c:pt>
                <c:pt idx="25">
                  <c:v>643</c:v>
                </c:pt>
                <c:pt idx="26">
                  <c:v>583</c:v>
                </c:pt>
                <c:pt idx="27">
                  <c:v>-13036570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15-442B-AC7F-9D017A949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698696"/>
        <c:axId val="275704272"/>
      </c:lineChart>
      <c:dateAx>
        <c:axId val="275698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04272"/>
        <c:crosses val="autoZero"/>
        <c:auto val="1"/>
        <c:lblOffset val="100"/>
        <c:baseTimeUnit val="days"/>
      </c:dateAx>
      <c:valAx>
        <c:axId val="27570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69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3.8677999999999999</c:v>
                </c:pt>
                <c:pt idx="1">
                  <c:v>2.7850999999999999</c:v>
                </c:pt>
                <c:pt idx="2">
                  <c:v>1.9091</c:v>
                </c:pt>
                <c:pt idx="3">
                  <c:v>3.7768999999999999</c:v>
                </c:pt>
                <c:pt idx="4">
                  <c:v>3.4462999999999999</c:v>
                </c:pt>
                <c:pt idx="5">
                  <c:v>3.3801999999999999</c:v>
                </c:pt>
                <c:pt idx="6">
                  <c:v>3.3553999999999999</c:v>
                </c:pt>
                <c:pt idx="7">
                  <c:v>3.4958999999999998</c:v>
                </c:pt>
                <c:pt idx="8">
                  <c:v>2.2065999999999999</c:v>
                </c:pt>
                <c:pt idx="9">
                  <c:v>1.8099000000000001</c:v>
                </c:pt>
                <c:pt idx="10">
                  <c:v>2.4380000000000002</c:v>
                </c:pt>
                <c:pt idx="11">
                  <c:v>4.2645</c:v>
                </c:pt>
                <c:pt idx="12">
                  <c:v>6.6230000000000002</c:v>
                </c:pt>
                <c:pt idx="13">
                  <c:v>4.8769999999999998</c:v>
                </c:pt>
                <c:pt idx="14">
                  <c:v>3.1463000000000001</c:v>
                </c:pt>
                <c:pt idx="15">
                  <c:v>2.6179000000000001</c:v>
                </c:pt>
                <c:pt idx="16">
                  <c:v>2.7480000000000002</c:v>
                </c:pt>
                <c:pt idx="17">
                  <c:v>3.8292999999999999</c:v>
                </c:pt>
                <c:pt idx="18">
                  <c:v>6.5609999999999999</c:v>
                </c:pt>
                <c:pt idx="19">
                  <c:v>10.5366</c:v>
                </c:pt>
                <c:pt idx="20">
                  <c:v>5.1138000000000003</c:v>
                </c:pt>
                <c:pt idx="21">
                  <c:v>5.7073</c:v>
                </c:pt>
                <c:pt idx="22">
                  <c:v>4.4797000000000002</c:v>
                </c:pt>
                <c:pt idx="23">
                  <c:v>3.3170999999999999</c:v>
                </c:pt>
                <c:pt idx="24">
                  <c:v>5</c:v>
                </c:pt>
                <c:pt idx="25">
                  <c:v>5.2275999999999998</c:v>
                </c:pt>
                <c:pt idx="26">
                  <c:v>4.7397999999999998</c:v>
                </c:pt>
                <c:pt idx="27">
                  <c:v>-105988.374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EF-4529-99C7-0AC5BF5EE4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10336"/>
        <c:axId val="242915912"/>
      </c:lineChart>
      <c:dateAx>
        <c:axId val="24291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5912"/>
        <c:crosses val="autoZero"/>
        <c:auto val="1"/>
        <c:lblOffset val="100"/>
        <c:baseTimeUnit val="days"/>
      </c:dateAx>
      <c:valAx>
        <c:axId val="24291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4.5187528242204997E-2</c:v>
                </c:pt>
                <c:pt idx="2">
                  <c:v>0</c:v>
                </c:pt>
                <c:pt idx="3">
                  <c:v>9.0252707581226999E-2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4.5065344749887E-2</c:v>
                </c:pt>
                <c:pt idx="8">
                  <c:v>9.0090090090090003E-2</c:v>
                </c:pt>
                <c:pt idx="9">
                  <c:v>-4.5045045045045001E-2</c:v>
                </c:pt>
                <c:pt idx="10">
                  <c:v>4.5004500450044997E-2</c:v>
                </c:pt>
                <c:pt idx="11">
                  <c:v>0.13489208633093999</c:v>
                </c:pt>
                <c:pt idx="12">
                  <c:v>0.13489208633093999</c:v>
                </c:pt>
                <c:pt idx="13">
                  <c:v>0.13489208633093999</c:v>
                </c:pt>
                <c:pt idx="14">
                  <c:v>0</c:v>
                </c:pt>
                <c:pt idx="15">
                  <c:v>0</c:v>
                </c:pt>
                <c:pt idx="16">
                  <c:v>9.0049527239981997E-2</c:v>
                </c:pt>
                <c:pt idx="17">
                  <c:v>4.5024763619990998E-2</c:v>
                </c:pt>
                <c:pt idx="18">
                  <c:v>0</c:v>
                </c:pt>
                <c:pt idx="19">
                  <c:v>4.4964028776977999E-2</c:v>
                </c:pt>
                <c:pt idx="20">
                  <c:v>4.4923629829289997E-2</c:v>
                </c:pt>
                <c:pt idx="21">
                  <c:v>4.4883303411130997E-2</c:v>
                </c:pt>
                <c:pt idx="22">
                  <c:v>8.9766606822261993E-2</c:v>
                </c:pt>
                <c:pt idx="23">
                  <c:v>4.4883303411130997E-2</c:v>
                </c:pt>
                <c:pt idx="24">
                  <c:v>0.13464991023339001</c:v>
                </c:pt>
                <c:pt idx="25">
                  <c:v>0</c:v>
                </c:pt>
                <c:pt idx="26">
                  <c:v>4.4782803403492999E-2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C-494C-97A5-9E6F104AA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16896"/>
        <c:axId val="242917880"/>
      </c:lineChart>
      <c:dateAx>
        <c:axId val="242916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7880"/>
        <c:crosses val="autoZero"/>
        <c:auto val="1"/>
        <c:lblOffset val="100"/>
        <c:baseTimeUnit val="days"/>
      </c:dateAx>
      <c:valAx>
        <c:axId val="24291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42805</c:v>
                </c:pt>
                <c:pt idx="1">
                  <c:v>42806</c:v>
                </c:pt>
                <c:pt idx="2">
                  <c:v>42807</c:v>
                </c:pt>
                <c:pt idx="3">
                  <c:v>42808</c:v>
                </c:pt>
                <c:pt idx="4">
                  <c:v>42809</c:v>
                </c:pt>
                <c:pt idx="5">
                  <c:v>42810</c:v>
                </c:pt>
                <c:pt idx="6">
                  <c:v>42811</c:v>
                </c:pt>
                <c:pt idx="7">
                  <c:v>42812</c:v>
                </c:pt>
                <c:pt idx="8">
                  <c:v>42813</c:v>
                </c:pt>
                <c:pt idx="9">
                  <c:v>42814</c:v>
                </c:pt>
                <c:pt idx="10">
                  <c:v>42815</c:v>
                </c:pt>
                <c:pt idx="11">
                  <c:v>42816</c:v>
                </c:pt>
                <c:pt idx="12">
                  <c:v>42817</c:v>
                </c:pt>
                <c:pt idx="13">
                  <c:v>42818</c:v>
                </c:pt>
                <c:pt idx="14">
                  <c:v>42819</c:v>
                </c:pt>
                <c:pt idx="15">
                  <c:v>42820</c:v>
                </c:pt>
                <c:pt idx="16">
                  <c:v>42821</c:v>
                </c:pt>
                <c:pt idx="17">
                  <c:v>42822</c:v>
                </c:pt>
                <c:pt idx="18">
                  <c:v>42823</c:v>
                </c:pt>
                <c:pt idx="19">
                  <c:v>42824</c:v>
                </c:pt>
                <c:pt idx="20">
                  <c:v>42825</c:v>
                </c:pt>
                <c:pt idx="21">
                  <c:v>42826</c:v>
                </c:pt>
                <c:pt idx="22">
                  <c:v>42827</c:v>
                </c:pt>
                <c:pt idx="23">
                  <c:v>42828</c:v>
                </c:pt>
                <c:pt idx="24">
                  <c:v>42829</c:v>
                </c:pt>
                <c:pt idx="25">
                  <c:v>42830</c:v>
                </c:pt>
                <c:pt idx="26">
                  <c:v>42831</c:v>
                </c:pt>
                <c:pt idx="27">
                  <c:v>42832</c:v>
                </c:pt>
                <c:pt idx="28">
                  <c:v>42833</c:v>
                </c:pt>
                <c:pt idx="29">
                  <c:v>42834</c:v>
                </c:pt>
                <c:pt idx="30">
                  <c:v>42835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8.3000000000000001E-3</c:v>
                </c:pt>
                <c:pt idx="2">
                  <c:v>0</c:v>
                </c:pt>
                <c:pt idx="3">
                  <c:v>1.6500000000000001E-2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8.3000000000000001E-3</c:v>
                </c:pt>
                <c:pt idx="8">
                  <c:v>1.6500000000000001E-2</c:v>
                </c:pt>
                <c:pt idx="9">
                  <c:v>-8.3000000000000001E-3</c:v>
                </c:pt>
                <c:pt idx="10">
                  <c:v>8.3000000000000001E-3</c:v>
                </c:pt>
                <c:pt idx="11">
                  <c:v>2.4799999999999999E-2</c:v>
                </c:pt>
                <c:pt idx="12">
                  <c:v>2.46E-2</c:v>
                </c:pt>
                <c:pt idx="13">
                  <c:v>2.46E-2</c:v>
                </c:pt>
                <c:pt idx="14">
                  <c:v>0</c:v>
                </c:pt>
                <c:pt idx="15">
                  <c:v>0</c:v>
                </c:pt>
                <c:pt idx="16">
                  <c:v>1.6299999999999999E-2</c:v>
                </c:pt>
                <c:pt idx="17">
                  <c:v>8.0999999999999996E-3</c:v>
                </c:pt>
                <c:pt idx="18">
                  <c:v>0</c:v>
                </c:pt>
                <c:pt idx="19">
                  <c:v>8.0999999999999996E-3</c:v>
                </c:pt>
                <c:pt idx="20">
                  <c:v>8.0999999999999996E-3</c:v>
                </c:pt>
                <c:pt idx="21">
                  <c:v>8.0999999999999996E-3</c:v>
                </c:pt>
                <c:pt idx="22">
                  <c:v>1.6299999999999999E-2</c:v>
                </c:pt>
                <c:pt idx="23">
                  <c:v>8.0999999999999996E-3</c:v>
                </c:pt>
                <c:pt idx="24">
                  <c:v>2.4400000000000002E-2</c:v>
                </c:pt>
                <c:pt idx="25">
                  <c:v>0</c:v>
                </c:pt>
                <c:pt idx="26">
                  <c:v>8.0999999999999996E-3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84-49F8-96BB-D82F8E5DF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11648"/>
        <c:axId val="242912304"/>
      </c:lineChart>
      <c:dateAx>
        <c:axId val="242911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2304"/>
        <c:crosses val="autoZero"/>
        <c:auto val="1"/>
        <c:lblOffset val="100"/>
        <c:baseTimeUnit val="days"/>
      </c:dateAx>
      <c:valAx>
        <c:axId val="24291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0533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1031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82045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151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677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2189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4007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52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1194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6753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784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4838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814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744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694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-13022970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-99.9774%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-5855.6520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199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3599935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7644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795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107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63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67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63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9870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449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613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7011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692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16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598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97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1125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03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- 2017-03-21 13:35:32</a:t>
                      </a:r>
                      <a:r>
                        <a:rPr lang="es-ES" sz="1000"/>
                        <a:t>
Nuestras Sucursales | Boutique Judicial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10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- 2017-03-23 10:54:54</a:t>
                      </a:r>
                      <a:r>
                        <a:rPr lang="es-ES" sz="1000"/>
                        <a:t>
Inauguramos la sucursal Diagonal Sur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364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</p:spTree>
    <p:extLst>
      <p:ext uri="{BB962C8B-B14F-4D97-AF65-F5344CB8AC3E}">
        <p14:creationId xmlns:p14="http://schemas.microsoft.com/office/powerpoint/2010/main" val="245595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4070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154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4283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66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737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865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9634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043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1250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03/11/2017 - 04/10/2017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983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163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2017-04-13T14:36:24Z</dcterms:created>
  <dcterms:modified xsi:type="dcterms:W3CDTF">2017-04-13T14:36:41Z</dcterms:modified>
</cp:coreProperties>
</file>