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6D-4F3D-819B-F731597CF1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724544"/>
        <c:axId val="283729464"/>
      </c:radarChart>
      <c:catAx>
        <c:axId val="28372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29464"/>
        <c:crosses val="autoZero"/>
        <c:auto val="1"/>
        <c:lblAlgn val="ctr"/>
        <c:lblOffset val="100"/>
        <c:noMultiLvlLbl val="0"/>
      </c:catAx>
      <c:valAx>
        <c:axId val="28372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2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3760</c:v>
                </c:pt>
                <c:pt idx="1">
                  <c:v>3761</c:v>
                </c:pt>
                <c:pt idx="2">
                  <c:v>3763</c:v>
                </c:pt>
                <c:pt idx="3">
                  <c:v>3764</c:v>
                </c:pt>
                <c:pt idx="4">
                  <c:v>3764</c:v>
                </c:pt>
                <c:pt idx="5">
                  <c:v>3768</c:v>
                </c:pt>
                <c:pt idx="6">
                  <c:v>3767</c:v>
                </c:pt>
                <c:pt idx="7">
                  <c:v>3769</c:v>
                </c:pt>
                <c:pt idx="8">
                  <c:v>3772</c:v>
                </c:pt>
                <c:pt idx="9">
                  <c:v>3774</c:v>
                </c:pt>
                <c:pt idx="10">
                  <c:v>3776</c:v>
                </c:pt>
                <c:pt idx="11">
                  <c:v>3780</c:v>
                </c:pt>
                <c:pt idx="12">
                  <c:v>3781</c:v>
                </c:pt>
                <c:pt idx="13">
                  <c:v>3782</c:v>
                </c:pt>
                <c:pt idx="14">
                  <c:v>3785</c:v>
                </c:pt>
                <c:pt idx="15">
                  <c:v>3785</c:v>
                </c:pt>
                <c:pt idx="16">
                  <c:v>3787</c:v>
                </c:pt>
                <c:pt idx="17">
                  <c:v>3790</c:v>
                </c:pt>
                <c:pt idx="18">
                  <c:v>3792</c:v>
                </c:pt>
                <c:pt idx="19">
                  <c:v>3790</c:v>
                </c:pt>
                <c:pt idx="20">
                  <c:v>3794</c:v>
                </c:pt>
                <c:pt idx="21">
                  <c:v>3794</c:v>
                </c:pt>
                <c:pt idx="22">
                  <c:v>3796</c:v>
                </c:pt>
                <c:pt idx="23">
                  <c:v>3797</c:v>
                </c:pt>
                <c:pt idx="24">
                  <c:v>3798</c:v>
                </c:pt>
                <c:pt idx="25">
                  <c:v>3804</c:v>
                </c:pt>
                <c:pt idx="26">
                  <c:v>3805</c:v>
                </c:pt>
                <c:pt idx="27">
                  <c:v>3805</c:v>
                </c:pt>
                <c:pt idx="28">
                  <c:v>3803</c:v>
                </c:pt>
                <c:pt idx="29">
                  <c:v>3802</c:v>
                </c:pt>
                <c:pt idx="30">
                  <c:v>3804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AE-437F-87B7-B38D85525B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456656"/>
        <c:axId val="285755352"/>
      </c:lineChart>
      <c:dateAx>
        <c:axId val="249456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55352"/>
        <c:crosses val="autoZero"/>
        <c:auto val="1"/>
        <c:lblOffset val="100"/>
        <c:baseTimeUnit val="days"/>
      </c:dateAx>
      <c:valAx>
        <c:axId val="285755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45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44-4ADC-8E20-B8DD749D71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754368"/>
        <c:axId val="285754696"/>
      </c:barChart>
      <c:catAx>
        <c:axId val="28575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54696"/>
        <c:crosses val="autoZero"/>
        <c:auto val="1"/>
        <c:lblAlgn val="ctr"/>
        <c:lblOffset val="100"/>
        <c:noMultiLvlLbl val="0"/>
      </c:catAx>
      <c:valAx>
        <c:axId val="285754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5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9D-44BD-BE1E-103C91F94B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705664"/>
        <c:axId val="253708944"/>
      </c:lineChart>
      <c:catAx>
        <c:axId val="25370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708944"/>
        <c:crosses val="autoZero"/>
        <c:auto val="1"/>
        <c:lblAlgn val="ctr"/>
        <c:lblOffset val="100"/>
        <c:noMultiLvlLbl val="0"/>
      </c:catAx>
      <c:valAx>
        <c:axId val="25370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70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0.71390798519302001</c:v>
                </c:pt>
                <c:pt idx="16">
                  <c:v>0.78001057641460003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15-4AD5-A46D-26B1E52EAD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707960"/>
        <c:axId val="253709928"/>
      </c:lineChart>
      <c:catAx>
        <c:axId val="253707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709928"/>
        <c:crosses val="autoZero"/>
        <c:auto val="1"/>
        <c:lblAlgn val="ctr"/>
        <c:lblOffset val="100"/>
        <c:noMultiLvlLbl val="0"/>
      </c:catAx>
      <c:valAx>
        <c:axId val="253709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70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01-47BF-9C73-81A89E65DD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3709600"/>
        <c:axId val="253703696"/>
      </c:barChart>
      <c:catAx>
        <c:axId val="25370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703696"/>
        <c:crosses val="autoZero"/>
        <c:auto val="1"/>
        <c:lblAlgn val="ctr"/>
        <c:lblOffset val="100"/>
        <c:noMultiLvlLbl val="0"/>
      </c:catAx>
      <c:valAx>
        <c:axId val="25370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70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0.75689058367159001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98-4B8B-A755-F250ED7186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3447240"/>
        <c:axId val="253450520"/>
      </c:barChart>
      <c:catAx>
        <c:axId val="253447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450520"/>
        <c:crosses val="autoZero"/>
        <c:auto val="1"/>
        <c:lblAlgn val="ctr"/>
        <c:lblOffset val="100"/>
        <c:noMultiLvlLbl val="0"/>
      </c:catAx>
      <c:valAx>
        <c:axId val="25345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447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4D-457E-977B-D0817AB7AF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4D-457E-977B-D0817AB7AF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3443960"/>
        <c:axId val="253444288"/>
      </c:barChart>
      <c:catAx>
        <c:axId val="253443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444288"/>
        <c:crosses val="autoZero"/>
        <c:auto val="1"/>
        <c:lblAlgn val="ctr"/>
        <c:lblOffset val="100"/>
        <c:noMultiLvlLbl val="0"/>
      </c:catAx>
      <c:valAx>
        <c:axId val="25344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443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0.83289264939186003</c:v>
                </c:pt>
                <c:pt idx="3">
                  <c:v>0.60814383923850002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63-4D64-91B9-0E573B405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746384"/>
        <c:axId val="287740808"/>
      </c:barChart>
      <c:catAx>
        <c:axId val="28774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40808"/>
        <c:crosses val="autoZero"/>
        <c:auto val="1"/>
        <c:lblAlgn val="ctr"/>
        <c:lblOffset val="100"/>
        <c:noMultiLvlLbl val="0"/>
      </c:catAx>
      <c:valAx>
        <c:axId val="287740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4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88-442A-B3E9-61FCD0183F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88-442A-B3E9-61FCD0183F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743432"/>
        <c:axId val="287742448"/>
      </c:barChart>
      <c:catAx>
        <c:axId val="287743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42448"/>
        <c:crosses val="autoZero"/>
        <c:auto val="1"/>
        <c:lblAlgn val="ctr"/>
        <c:lblOffset val="100"/>
        <c:noMultiLvlLbl val="0"/>
      </c:catAx>
      <c:valAx>
        <c:axId val="28774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43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677063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3657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149212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50956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83972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15873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82484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34291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23281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72803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8444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209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979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1606818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0384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292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78397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230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9419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175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62182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626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55210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522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8692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90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74894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436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5116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377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10540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686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6711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77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5451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467803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59131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71966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65340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5658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46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- 2017-04-04 16:29:38</a:t>
                      </a:r>
                      <a:r>
                        <a:rPr lang="es-ES" sz="1000"/>
                        <a:t>
📸 Se viene la nueva edición del #ConcursoFotográfico Gente de mi Ciudad!🏆➡ https://goo.gl/yZp1S5 Avisale a tus amigos #fotógrafos
Acá, trabajo seleccionado 2016, "Contemplación", por Solange Britos.
#fotografía #arte #paisaje #buenosaires #cielo #instafoto #instart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411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- 2017-03-28 15:54:38</a:t>
                      </a:r>
                      <a:r>
                        <a:rPr lang="es-ES" sz="1000"/>
                        <a:t>
Mensión #ConcursoFotográfico 2006, "Cine japonés", por María Celeste Leone.
#bailar #hojassecas #plaza #buenosaires #ciudadverde #otoño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228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- 2017-03-16 16:08:59</a:t>
                      </a:r>
                      <a:r>
                        <a:rPr lang="es-ES" sz="1000"/>
                        <a:t>
Mención #ConcursoFotográfico 2015,, "Grasiaaa" por  Pilar Giambastini.
#arte #fotografía #buenosaires #puertomadero #manocurtida #trabajador #lavidaesunamoneda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9599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29191825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194</Words>
  <Application>Microsoft Office PowerPoint</Application>
  <PresentationFormat>On-screen Show (4:3)</PresentationFormat>
  <Paragraphs>74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2017-04-13T14:21:04Z</dcterms:created>
  <dcterms:modified xsi:type="dcterms:W3CDTF">2017-04-13T14:21:22Z</dcterms:modified>
</cp:coreProperties>
</file>