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58924</c:v>
                </c:pt>
                <c:pt idx="1">
                  <c:v>58920</c:v>
                </c:pt>
                <c:pt idx="2">
                  <c:v>58917</c:v>
                </c:pt>
                <c:pt idx="3">
                  <c:v>58919</c:v>
                </c:pt>
                <c:pt idx="4">
                  <c:v>58923</c:v>
                </c:pt>
                <c:pt idx="5">
                  <c:v>58925</c:v>
                </c:pt>
                <c:pt idx="6">
                  <c:v>58931</c:v>
                </c:pt>
                <c:pt idx="7">
                  <c:v>58935</c:v>
                </c:pt>
                <c:pt idx="8">
                  <c:v>58932</c:v>
                </c:pt>
                <c:pt idx="9">
                  <c:v>58935</c:v>
                </c:pt>
                <c:pt idx="10">
                  <c:v>58942</c:v>
                </c:pt>
                <c:pt idx="11">
                  <c:v>58933</c:v>
                </c:pt>
                <c:pt idx="12">
                  <c:v>58936</c:v>
                </c:pt>
                <c:pt idx="13">
                  <c:v>58937</c:v>
                </c:pt>
                <c:pt idx="14">
                  <c:v>58940</c:v>
                </c:pt>
                <c:pt idx="15">
                  <c:v>58948</c:v>
                </c:pt>
                <c:pt idx="16">
                  <c:v>58944</c:v>
                </c:pt>
                <c:pt idx="17">
                  <c:v>58951</c:v>
                </c:pt>
                <c:pt idx="18">
                  <c:v>58957</c:v>
                </c:pt>
                <c:pt idx="19">
                  <c:v>58958</c:v>
                </c:pt>
                <c:pt idx="20">
                  <c:v>58955</c:v>
                </c:pt>
                <c:pt idx="21">
                  <c:v>58959</c:v>
                </c:pt>
                <c:pt idx="22">
                  <c:v>58965</c:v>
                </c:pt>
                <c:pt idx="23">
                  <c:v>58960</c:v>
                </c:pt>
                <c:pt idx="24">
                  <c:v>58964</c:v>
                </c:pt>
                <c:pt idx="25">
                  <c:v>58961</c:v>
                </c:pt>
                <c:pt idx="26">
                  <c:v>58962</c:v>
                </c:pt>
                <c:pt idx="27">
                  <c:v>58959</c:v>
                </c:pt>
                <c:pt idx="28">
                  <c:v>58957</c:v>
                </c:pt>
                <c:pt idx="29">
                  <c:v>58951</c:v>
                </c:pt>
                <c:pt idx="30">
                  <c:v>58949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0D-4BA7-805A-AC9B52A9AB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210440"/>
        <c:axId val="231212408"/>
      </c:lineChart>
      <c:dateAx>
        <c:axId val="231210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12408"/>
        <c:crosses val="autoZero"/>
        <c:auto val="1"/>
        <c:lblOffset val="100"/>
        <c:baseTimeUnit val="days"/>
      </c:dateAx>
      <c:valAx>
        <c:axId val="23121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1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C8-4623-975F-EC9FFE2DF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4270416"/>
        <c:axId val="264274680"/>
      </c:radarChart>
      <c:catAx>
        <c:axId val="26427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74680"/>
        <c:crosses val="autoZero"/>
        <c:auto val="1"/>
        <c:lblAlgn val="ctr"/>
        <c:lblOffset val="100"/>
        <c:noMultiLvlLbl val="0"/>
      </c:catAx>
      <c:valAx>
        <c:axId val="26427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7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-4</c:v>
                </c:pt>
                <c:pt idx="2">
                  <c:v>-3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6</c:v>
                </c:pt>
                <c:pt idx="7">
                  <c:v>4</c:v>
                </c:pt>
                <c:pt idx="8">
                  <c:v>-3</c:v>
                </c:pt>
                <c:pt idx="9">
                  <c:v>3</c:v>
                </c:pt>
                <c:pt idx="10">
                  <c:v>7</c:v>
                </c:pt>
                <c:pt idx="11">
                  <c:v>-9</c:v>
                </c:pt>
                <c:pt idx="12">
                  <c:v>3</c:v>
                </c:pt>
                <c:pt idx="13">
                  <c:v>1</c:v>
                </c:pt>
                <c:pt idx="14">
                  <c:v>3</c:v>
                </c:pt>
                <c:pt idx="15">
                  <c:v>8</c:v>
                </c:pt>
                <c:pt idx="16">
                  <c:v>-4</c:v>
                </c:pt>
                <c:pt idx="17">
                  <c:v>7</c:v>
                </c:pt>
                <c:pt idx="18">
                  <c:v>6</c:v>
                </c:pt>
                <c:pt idx="19">
                  <c:v>1</c:v>
                </c:pt>
                <c:pt idx="20">
                  <c:v>-3</c:v>
                </c:pt>
                <c:pt idx="21">
                  <c:v>4</c:v>
                </c:pt>
                <c:pt idx="22">
                  <c:v>6</c:v>
                </c:pt>
                <c:pt idx="23">
                  <c:v>-5</c:v>
                </c:pt>
                <c:pt idx="24">
                  <c:v>4</c:v>
                </c:pt>
                <c:pt idx="25">
                  <c:v>-3</c:v>
                </c:pt>
                <c:pt idx="26">
                  <c:v>1</c:v>
                </c:pt>
                <c:pt idx="27">
                  <c:v>-3</c:v>
                </c:pt>
                <c:pt idx="28">
                  <c:v>-2</c:v>
                </c:pt>
                <c:pt idx="29">
                  <c:v>-6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52-40BF-8721-32C4B75FC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957816"/>
        <c:axId val="264958144"/>
      </c:lineChart>
      <c:dateAx>
        <c:axId val="264957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958144"/>
        <c:crosses val="autoZero"/>
        <c:auto val="1"/>
        <c:lblOffset val="100"/>
        <c:baseTimeUnit val="days"/>
      </c:dateAx>
      <c:valAx>
        <c:axId val="26495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95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</c:v>
                </c:pt>
                <c:pt idx="1">
                  <c:v>5</c:v>
                </c:pt>
                <c:pt idx="2">
                  <c:v>-1</c:v>
                </c:pt>
                <c:pt idx="3">
                  <c:v>2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C3-477D-BB1E-C64B78C5F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4947648"/>
        <c:axId val="264954536"/>
      </c:barChart>
      <c:catAx>
        <c:axId val="26494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954536"/>
        <c:crosses val="autoZero"/>
        <c:auto val="1"/>
        <c:lblAlgn val="ctr"/>
        <c:lblOffset val="100"/>
        <c:noMultiLvlLbl val="0"/>
      </c:catAx>
      <c:valAx>
        <c:axId val="264954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94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0</c:v>
                </c:pt>
                <c:pt idx="27">
                  <c:v>3</c:v>
                </c:pt>
                <c:pt idx="28">
                  <c:v>0</c:v>
                </c:pt>
                <c:pt idx="29">
                  <c:v>0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E2-4E60-A873-99CBCB9C7B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947976"/>
        <c:axId val="264949288"/>
      </c:lineChart>
      <c:dateAx>
        <c:axId val="264947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949288"/>
        <c:crosses val="autoZero"/>
        <c:auto val="1"/>
        <c:lblOffset val="100"/>
        <c:baseTimeUnit val="days"/>
      </c:dateAx>
      <c:valAx>
        <c:axId val="26494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94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97-40C4-8078-DE28D5625D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97-40C4-8078-DE28D5625D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4953552"/>
        <c:axId val="264946008"/>
      </c:barChart>
      <c:catAx>
        <c:axId val="26495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946008"/>
        <c:crosses val="autoZero"/>
        <c:auto val="1"/>
        <c:lblAlgn val="ctr"/>
        <c:lblOffset val="100"/>
        <c:noMultiLvlLbl val="0"/>
      </c:catAx>
      <c:valAx>
        <c:axId val="264946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95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9</c:v>
                </c:pt>
                <c:pt idx="2">
                  <c:v>9</c:v>
                </c:pt>
                <c:pt idx="3">
                  <c:v>5</c:v>
                </c:pt>
                <c:pt idx="4">
                  <c:v>8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36-4F79-8046-697079A9A9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4270088"/>
        <c:axId val="264270744"/>
      </c:barChart>
      <c:catAx>
        <c:axId val="264270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70744"/>
        <c:crosses val="autoZero"/>
        <c:auto val="1"/>
        <c:lblAlgn val="ctr"/>
        <c:lblOffset val="100"/>
        <c:noMultiLvlLbl val="0"/>
      </c:catAx>
      <c:valAx>
        <c:axId val="26427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70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4.7132105636245999E-3</c:v>
                </c:pt>
                <c:pt idx="1">
                  <c:v>1.6967558029048001E-2</c:v>
                </c:pt>
                <c:pt idx="2">
                  <c:v>1.0180534817428999E-2</c:v>
                </c:pt>
                <c:pt idx="3">
                  <c:v>7.8050766933623001E-3</c:v>
                </c:pt>
                <c:pt idx="4">
                  <c:v>7.2112121623456003E-3</c:v>
                </c:pt>
                <c:pt idx="5">
                  <c:v>8.4837790145241999E-3</c:v>
                </c:pt>
                <c:pt idx="6">
                  <c:v>6.7870232116193996E-3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C3-4103-8288-CAD85F0F2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235520"/>
        <c:axId val="230232896"/>
      </c:barChart>
      <c:catAx>
        <c:axId val="23023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232896"/>
        <c:crosses val="autoZero"/>
        <c:auto val="1"/>
        <c:lblAlgn val="ctr"/>
        <c:lblOffset val="100"/>
        <c:noMultiLvlLbl val="0"/>
      </c:catAx>
      <c:valAx>
        <c:axId val="23023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23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8</c:v>
                </c:pt>
                <c:pt idx="11">
                  <c:v>9</c:v>
                </c:pt>
                <c:pt idx="12">
                  <c:v>4</c:v>
                </c:pt>
                <c:pt idx="13">
                  <c:v>4</c:v>
                </c:pt>
                <c:pt idx="14">
                  <c:v>3</c:v>
                </c:pt>
                <c:pt idx="15">
                  <c:v>5</c:v>
                </c:pt>
                <c:pt idx="16">
                  <c:v>2</c:v>
                </c:pt>
                <c:pt idx="17">
                  <c:v>4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B5-4B85-ABD6-48674C79C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193032"/>
        <c:axId val="274195328"/>
      </c:lineChart>
      <c:catAx>
        <c:axId val="27419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95328"/>
        <c:crosses val="autoZero"/>
        <c:auto val="1"/>
        <c:lblAlgn val="ctr"/>
        <c:lblOffset val="100"/>
        <c:noMultiLvlLbl val="0"/>
      </c:catAx>
      <c:valAx>
        <c:axId val="27419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9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9.3321569159767002E-3</c:v>
                </c:pt>
                <c:pt idx="9">
                  <c:v>8.4837790145241999E-3</c:v>
                </c:pt>
                <c:pt idx="10">
                  <c:v>6.5749287362562997E-3</c:v>
                </c:pt>
                <c:pt idx="11">
                  <c:v>6.0329095214394996E-3</c:v>
                </c:pt>
                <c:pt idx="12">
                  <c:v>7.6354011130718002E-3</c:v>
                </c:pt>
                <c:pt idx="13">
                  <c:v>6.7870232116193996E-3</c:v>
                </c:pt>
                <c:pt idx="14">
                  <c:v>2.1492240170128001E-2</c:v>
                </c:pt>
                <c:pt idx="15">
                  <c:v>1.9003664992533999E-2</c:v>
                </c:pt>
                <c:pt idx="16">
                  <c:v>5.0902674087144996E-3</c:v>
                </c:pt>
                <c:pt idx="17">
                  <c:v>1.0604723768155E-2</c:v>
                </c:pt>
                <c:pt idx="18">
                  <c:v>0</c:v>
                </c:pt>
                <c:pt idx="19">
                  <c:v>3.3935116058096998E-3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FA-463F-96F3-FC4554ED35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193360"/>
        <c:axId val="274192376"/>
      </c:lineChart>
      <c:catAx>
        <c:axId val="27419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92376"/>
        <c:crosses val="autoZero"/>
        <c:auto val="1"/>
        <c:lblAlgn val="ctr"/>
        <c:lblOffset val="100"/>
        <c:noMultiLvlLbl val="0"/>
      </c:catAx>
      <c:valAx>
        <c:axId val="27419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9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7</c:v>
                </c:pt>
                <c:pt idx="2">
                  <c:v>7</c:v>
                </c:pt>
                <c:pt idx="3">
                  <c:v>29</c:v>
                </c:pt>
                <c:pt idx="4">
                  <c:v>14</c:v>
                </c:pt>
                <c:pt idx="5">
                  <c:v>17</c:v>
                </c:pt>
                <c:pt idx="6">
                  <c:v>13</c:v>
                </c:pt>
                <c:pt idx="7">
                  <c:v>1</c:v>
                </c:pt>
                <c:pt idx="8">
                  <c:v>2</c:v>
                </c:pt>
                <c:pt idx="9">
                  <c:v>24</c:v>
                </c:pt>
                <c:pt idx="10">
                  <c:v>20</c:v>
                </c:pt>
                <c:pt idx="11">
                  <c:v>7</c:v>
                </c:pt>
                <c:pt idx="12">
                  <c:v>13</c:v>
                </c:pt>
                <c:pt idx="13">
                  <c:v>5</c:v>
                </c:pt>
                <c:pt idx="14">
                  <c:v>4</c:v>
                </c:pt>
                <c:pt idx="15">
                  <c:v>4</c:v>
                </c:pt>
                <c:pt idx="16">
                  <c:v>18</c:v>
                </c:pt>
                <c:pt idx="17">
                  <c:v>12</c:v>
                </c:pt>
                <c:pt idx="18">
                  <c:v>13</c:v>
                </c:pt>
                <c:pt idx="19">
                  <c:v>23</c:v>
                </c:pt>
                <c:pt idx="20">
                  <c:v>25</c:v>
                </c:pt>
                <c:pt idx="21">
                  <c:v>8</c:v>
                </c:pt>
                <c:pt idx="22">
                  <c:v>8</c:v>
                </c:pt>
                <c:pt idx="23">
                  <c:v>33</c:v>
                </c:pt>
                <c:pt idx="24">
                  <c:v>23</c:v>
                </c:pt>
                <c:pt idx="25">
                  <c:v>23</c:v>
                </c:pt>
                <c:pt idx="26">
                  <c:v>13</c:v>
                </c:pt>
                <c:pt idx="27">
                  <c:v>29</c:v>
                </c:pt>
                <c:pt idx="28">
                  <c:v>9</c:v>
                </c:pt>
                <c:pt idx="29">
                  <c:v>6</c:v>
                </c:pt>
                <c:pt idx="3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5F-4617-96E7-37C50BED7B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331192"/>
        <c:axId val="351326928"/>
      </c:lineChart>
      <c:dateAx>
        <c:axId val="351331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26928"/>
        <c:crosses val="autoZero"/>
        <c:auto val="1"/>
        <c:lblOffset val="100"/>
        <c:baseTimeUnit val="days"/>
      </c:dateAx>
      <c:valAx>
        <c:axId val="35132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31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D0-42C2-8690-5A292A732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889032"/>
        <c:axId val="395890672"/>
      </c:barChart>
      <c:catAx>
        <c:axId val="39588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90672"/>
        <c:crosses val="autoZero"/>
        <c:auto val="1"/>
        <c:lblAlgn val="ctr"/>
        <c:lblOffset val="100"/>
        <c:noMultiLvlLbl val="0"/>
      </c:catAx>
      <c:valAx>
        <c:axId val="39589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8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12248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9901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195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6911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56440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3473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7298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7847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327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0510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9606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1313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2227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7139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1593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01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350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8441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76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711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1067065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6822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961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1544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92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5931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472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7115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74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7071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007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7869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853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57296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177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7126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416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40996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83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0208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44434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950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7009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2602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0166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6378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8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- 2017-03-14 15:33:57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⚽📣 Atención hinchas de @SanLorenzo! Tenemos entradas para la #Libertadores! Mañana vs Atlético Paranaense 19.30 hs &amp;gt; https://t.co/zxsTPULB4M https://t.co/s16guzAeGj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858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- 2017-03-29 14:38:47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🏡Querés participar en nuestras #Subastas de Inmuebles sin salir de tu casa? Escribinos y te contamos cómo➡📧 inmueblesbcba@bancociudad.com.ar https://t.co/sA3ffFnGx5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36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- 2017-03-17 14:00:06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🎉 ¡Atención los hinchas de @Independiente que van mañana a la cancha! Los esperamos para jugar en nuestro stand! ⚽ https://t.co/YLsnsj4Tfd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78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- 2017-04-04 11:11:43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"¿Quén da más? ¿Quién da más?"
 Te invitamos a nuestras próximas #Subastas de Automotores y Rezagos. Conocé más ➡ https://t.co/L6LceQBQPa https://t.co/2OzTIBqmX6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78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- 2017-03-16 10:43:20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Esperá, esperaaaaaá 👐 #VueltaAlCole
No compres todo todavía, el sábado se viene un nuevo #RecreoParaTuBolsillo! 🍎📚✏😁 https://t.co/qBR72JjiUj https://t.co/tW0BoBXDqt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963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2371557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686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73823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7744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8231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5214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8170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7051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17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- 2017-03-28 17:45:07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Renovamos el convenio como Patrocinador Principal de la Temporada 2017 del @TeatroColon 🎭 #Arte y #Cultura de #BuenosAires 🎼🎨💃🕺 https://t.co/8xmc9xV2CN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74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- 2017-04-10 17:24:11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Invertí en tu futuro. Sumate al Ciudad ➡ https://t.co/takACVp219
#ProgramaJóvenesGraduados2017 #BúsquedaLaboral https://t.co/iyw1uCov7I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765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- 2017-03-22 08:20:21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café te está esperando. Pasalo a buscar ☕🍁☀
#HayCaféCafeeeeé #otoño #desayuno #amor https://t.co/Apa4ehfK5K https://t.co/xCnw9cu4Vo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96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- 2017-03-22 17:31:48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Hincha de @SanLorenzo, tenemos entradas para el partido de este sábado! Pasá por acá y conocé más: https://t.co/DQJ3mexHZY https://t.co/OQJDRtxQUS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709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- 2017-03-23 10:20:39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Sé un minimalista del papel, adherite al resumen electrónico ➡ https://t.co/TmoGZwJ8Hc 💻 #MenosPapelMásControl 📧 https://t.co/HmJtrnpXQB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005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2331663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478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65255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8460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9901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0626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3873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5206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833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- 2017-03-30 11:21:43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Entre todos tus planes del finde guardate un ratito para pasar por @Coto_Ar, tenés descuento #SinTope!!! 🛒🎉😁💃👏 https://t.co/jp4qJddIt6 https://t.co/p4pNDiYgml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60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- 2017-03-18 10:00:15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📢 Ya empezó el #RecreoParaTuBolsillo! Terminá de armar la 🎒 hoy!
#VueltaAlCole 🍎📚📖 https://t.co/qBR72JjiUj https://t.co/DNEcu5RDuK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305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- 2017-03-15 09:23:00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☁☁☁ El cielo pide a gritos medialunas calentitas, no nos digas que no... #miércoles #desayuno #descuento #débito ☕😍
https://t.co/Nc5IqGopsP https://t.co/UkBgzspXVP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32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- 2017-03-15 12:50:01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⚙ Te invitamos a nuestras próximas #subastas de automotores, maquinarias y rezagos. 🔩🔨🚙🔧 Accedé al cronograma aquí ➡ https://t.co/K40VWScY76 https://t.co/MAnd2BFDd0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35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- 2017-03-15 13:08:35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Muchas gracias gente de @SanLorenzo por acercarse! Entradas agotadas!!!
#AlentáAlCiclón #Libertadores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75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- 2017-03-13 12:57:06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oportunidades para disfrutar y comprar eso que estás buscando! 💳 #50cuotas https://t.co/ktOW7bwmL8
Conocé más ➡ https://t.co/NbtM7SA728 https://t.co/zqFDL8VKjI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3486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3470340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0550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24907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3673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6115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2026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7769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0664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27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- 2017-03-28 11:26:30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libro de cocina puede llevarte a hacer cosas increíbles, como #noquis caseros...  Buscá el libro, mañana es 29 😉🍴📚https://t.co/H0t7FPIgoz https://t.co/twQSZBFw5G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598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- 2017-03-28 11:34:30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libro de cocina puede llevarte a hacer cosas increíbles, como #ñoquis caseros...  Buscá el libro, mañana es 29 😉🍴📚https://t.co/H0t7FPqFx1 https://t.co/1NCCT9kbJE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07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- 2017-04-03 13:50:52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Ese bolso que venís mirando y mirando todos los días en la misma vidriera, tiene #descuento hoy! 😍👜😁💳 https://t.co/AwDIlBLIeE #lunes #moda https://t.co/EtfOA2ciY3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55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- 2017-04-03 15:34:03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📣 Hincha de @CAIndependiente! Tenemos entradas para mañana! Entrá acá y conocé más ⚽➡ https://t.co/gagCMwQnaa #AlentáAlRojo #Sudamericana https://t.co/bGRq4eZg29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85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- 2017-04-01 10:30:17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Elegí un lugar y volá en #50cuotas con @LATAM_ARG ✈😁🎒🌴 https://t.co/COL4uVXhG3 #promoexclusiva https://t.co/dF0vNlFGwR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305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4083073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0119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58015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6701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8862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2897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3136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0056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246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- 2017-03-27 10:24:52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Hacele frente al cambio de temporada, a la ropa con "pelotitas" y perfume a naftalina 💪😊👕👖 #lunes #descuento https://t.co/keyv8GbgSj https://t.co/MktccNREhO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723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- 2017-03-23 16:32:25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domingo cargá pilas... y cargá el tanque 😉🚗⛽
https://t.co/mSHhzEs4Ld https://t.co/RtGQLpT3CO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95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- 2017-03-14 11:29:28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📝Anticipate a los pedidos de tu contador y bajate tu posición al 31/12! 📆
Descargá tus tenencias 😉⏩ https://t.co/TmoGZwJ8Hc #homebanking https://t.co/gZ1dV3Gt32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242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- 2017-03-17 10:40:06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próx 29/03 tenemos #subasta. Y encima, extraordinaria 💎🎨
Mirá el catálogo y conocé más ⏩https://t.co/u3GVuZVaiM https://t.co/oMaGNdLZNq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2349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1606949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8717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491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9914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80429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229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35877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74578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64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@invenomica - 2017-03-20 17:40:12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#Empleo formal habría continuado en alza en enero, impulsado (en gran medida) por la #Construcción @BancoCiudad… https://t.co/oaJ1NZpiDV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312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@NotiPortal - 2017-04-03 21:23:07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se afanaron más de 50 palos del @BancoCiudad los amigos y funcionarios de Macri  #LaGrietaDelChori https://t.co/QFdWYayJSB @NotiPortal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15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@myriambregman - 2017-03-21 11:57:30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Trabajadoras del @BancoCiudad nos cuentan cómo son discriminadas. No se respetan las licencias médicas. Debería saberlo @horaciorlarreta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939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@RevoluciQuemera - 2017-03-22 18:28:21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#Huracán
Contrato @BancoCiudad
El club recibirá, por un año, 10 millones de pesos. 
De continuar en Primera, como premio, 2 millones más.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8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@nestorsantini - 2017-03-30 17:25:02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Dejamos Sancor que cobraba menos por Mercantil Andina que cobra más. Bien @BancoCiudad @C5N @robdnavarro… https://t.co/4ubwAC8jim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359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@SeccionCiudad - 2017-04-02 17:40:02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@BancoCiudad con nuevos créditos hipotecarios a 30 años. Acá te lo contamos! https://t.co/PYeaSd0yPc https://t.co/VUFAajuWdL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6312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3593927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06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11683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1037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99151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97580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235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@cestebarena - 2017-04-05 10:21:14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Apertura del seminario "La innovación como bien social" en el auditorio de la casa matriz del @BancoCiudad https://t.co/WNplMv1Ckm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095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@edserenellini - 2017-03-30 12:40:21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Maximiliano Coll (créditos @BancoCiudad) "el banco financia hasta el 75% del valor de la propiedad". EL LOCUTORIO @RadioLatina1011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95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@Liarueda - 2017-03-14 16:24:41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Estoy participando de la apertura de la sucursal número 68 del @BancoCiudad https://t.co/c7MbhR2Rpj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204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@consejomcaba - 2017-03-15 18:14:41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Autoridades del Consejo presenciaron la inauguración de sucursal del @BancoCiudad | https://t.co/bfpypNi5p3 https://t.co/qqv76qycjG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002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@MeliManfredi - 2017-03-28 09:46:05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Nota de hoy con datos de @BancoGalicia @BcoHipotecario @bbva @SantanderRio @Supervielle_ARG @BancoCiudad… https://t.co/0sAJ9XhwBQ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712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@AAszenmil - 2017-03-14 16:33:21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Enzo Pagani, presidente del Consejo de la Magistratura, destaca la labor del @BancoCiudad al servicio de los trabaj… https://t.co/buJYCv6Rim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755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@SeccionCiudad - 2017-04-01 16:00:02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@BancoCiudad con nuevos créditos hipotecarios a 30 años. Acá te lo contamos! https://t.co/PYeaSdi9GK https://t.co/FACDPgs4E1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9572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2336132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2604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07642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914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31989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07849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9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@SeccionCiudad - 2017-04-07 22:20:00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@BancoCiudad con créditos hipotecarios a 30 años https://t.co/kUgjDzOBkb https://t.co/wpGVLZeuBK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659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@consejomcaba - 2017-03-14 16:53:14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Presidente del Consejo @PaganiEnzo participa de la inauguración de la sucursal 68 del @BancoCiudad https://t.co/kuC5AQLa7y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085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@EntrepreIAE - 2017-04-05 11:04:39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@SilviaTorresC presenta los resultados del GEM Argentina en @BancoCiudad https://t.co/pHMnw0aPV2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464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@robertofmartin - 2017-03-31 02:01:24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emocionado @LisanDro_15 recibe el premio de @BancoCiudad como mejor jugador del partido. Rasio fue fundamental e… https://t.co/y5IROvXTYb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062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@myriambregman - 2017-03-21 11:54:05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Grave situación en @BancoCiudad, trabajadoras denuncian discriminación y malos tratos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234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@SarahCarvalhaes - 2017-03-21 13:55:33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@myriambregman @BancoCiudad @horaciorlarreta Gracias por el apoyo Myriam, trabajé 10 años en el Banco y solo por tener licencia me despiden.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45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@EntrepreIAE - 2017-04-05 10:05:51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Ahora: Javier Ortiz Batalla Presidente del @BancoCiudad en conf "Innovación como bien social" en breve se presentan… https://t.co/IQIxMGI3hR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1310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9822513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712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918076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063462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67855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770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@SeccionCiudad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178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@SarahCarvalhaes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48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@AAszenmil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8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@ElDonEmprende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816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@InstPyME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67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@bcociudad_call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04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@marieclopez77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000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@edserenellini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872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@elinformatorio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296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@PressEstebarena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1903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2473059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4411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818170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633403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52439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709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@radioledonline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97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@BelenLoray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@muyharto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66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@heleborina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375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@EZE_FARACOVI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2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@LegisComunica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425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@DAIAArgentina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29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@20cristi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681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@crispycoroo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64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@adnciudad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2254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290879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7401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0219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2664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571097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885993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15902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1669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91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@soyMaur0 - 2017-04-10 16:41:49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Estimados, me pidieron que saque turno para conocer el detalle de los prestamos UVA, no encuentro la opción en la web...¿?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12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@SilvinaS - 2017-04-10 15:58:36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hola tienen los creditos hipotecarios anunciados el viernes?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45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@FloraGp - 2017-04-10 14:04:52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Desde las 10 estoy sentada en la sucursal 31 #Avellaneda hay solo 2empleadas atendiendo.. ¿podrían poner más gente? #Vergurnza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098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@rompe_teclas - 2017-04-10 11:43:07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Ustedes creen que en su banco o su compañía de teléfono los atienden mal? Traten de pagar una tarjeta de crédito x teléfono en @BancoCiudad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592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@nachoig - 2017-04-09 17:46:54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DONDE ESTA MI PLATA BANCO CIUDAD ? ATIENDAN EL TELEFONO O EXPLIQUEN QUE PASO 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25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@nachoig - 2017-04-09 17:45:41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Muchachos, Ayer no me dejaron pagar con debito en el Coto, hoy quiero pagar por homeBank y dice: Sdo No disponible. MIPLATA?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941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@LeiAisen - 2017-04-07 18:44:19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quiero pagar la tarjeta por Home banking y me pide segundo factor. Qué es eso?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5840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1137384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33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459076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696817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104683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32416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552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@margadiosa - 2017-04-07 00:42:50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buenas noches, donde queda la suc de City Bell? Fui hasta allá y la dirección de 15 y Belgrano no existe!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238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@mlubelphoto - 2017-04-06 17:30:47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linda la politica de cambio de claves cada x meses, sabén que cuando se te acaban las claves generas más problemas no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02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@Karinaberri - 2017-04-06 10:29:19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Expliquenme porque no cumplieron cin esta promoción de compumundo??? https://t.co/1kW0CFhqz6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3366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7648918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1274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2017-04-13T14:06:24Z</dcterms:created>
  <dcterms:modified xsi:type="dcterms:W3CDTF">2017-04-13T14:07:17Z</dcterms:modified>
</cp:coreProperties>
</file>