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Followers</c:v>
                </c:pt>
                <c:pt idx="1">
                  <c:v>Status Updates</c:v>
                </c:pt>
                <c:pt idx="2">
                  <c:v>Job Updates</c:v>
                </c:pt>
                <c:pt idx="3">
                  <c:v>Interactions</c:v>
                </c:pt>
                <c:pt idx="4">
                  <c:v>Interaction Rate</c:v>
                </c:pt>
                <c:pt idx="5">
                  <c:v>Followers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FB-4FCF-8BF7-13E8068D2B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3156512"/>
        <c:axId val="272220472"/>
      </c:radarChart>
      <c:catAx>
        <c:axId val="24315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20472"/>
        <c:crosses val="autoZero"/>
        <c:auto val="1"/>
        <c:lblAlgn val="ctr"/>
        <c:lblOffset val="100"/>
        <c:noMultiLvlLbl val="0"/>
      </c:catAx>
      <c:valAx>
        <c:axId val="272220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15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42802</c:v>
                </c:pt>
                <c:pt idx="1">
                  <c:v>42803</c:v>
                </c:pt>
                <c:pt idx="2">
                  <c:v>42804</c:v>
                </c:pt>
                <c:pt idx="3">
                  <c:v>42805</c:v>
                </c:pt>
                <c:pt idx="4">
                  <c:v>42806</c:v>
                </c:pt>
                <c:pt idx="5">
                  <c:v>42807</c:v>
                </c:pt>
                <c:pt idx="6">
                  <c:v>42808</c:v>
                </c:pt>
                <c:pt idx="7">
                  <c:v>42809</c:v>
                </c:pt>
                <c:pt idx="8">
                  <c:v>42810</c:v>
                </c:pt>
                <c:pt idx="9">
                  <c:v>42811</c:v>
                </c:pt>
                <c:pt idx="10">
                  <c:v>42812</c:v>
                </c:pt>
                <c:pt idx="11">
                  <c:v>42813</c:v>
                </c:pt>
                <c:pt idx="12">
                  <c:v>42814</c:v>
                </c:pt>
                <c:pt idx="13">
                  <c:v>42815</c:v>
                </c:pt>
                <c:pt idx="14">
                  <c:v>42816</c:v>
                </c:pt>
                <c:pt idx="15">
                  <c:v>42817</c:v>
                </c:pt>
                <c:pt idx="16">
                  <c:v>42818</c:v>
                </c:pt>
                <c:pt idx="17">
                  <c:v>42819</c:v>
                </c:pt>
                <c:pt idx="18">
                  <c:v>42820</c:v>
                </c:pt>
                <c:pt idx="19">
                  <c:v>42821</c:v>
                </c:pt>
                <c:pt idx="20">
                  <c:v>42822</c:v>
                </c:pt>
                <c:pt idx="21">
                  <c:v>42823</c:v>
                </c:pt>
                <c:pt idx="22">
                  <c:v>42824</c:v>
                </c:pt>
                <c:pt idx="23">
                  <c:v>42825</c:v>
                </c:pt>
                <c:pt idx="24">
                  <c:v>42826</c:v>
                </c:pt>
                <c:pt idx="25">
                  <c:v>42827</c:v>
                </c:pt>
                <c:pt idx="26">
                  <c:v>42828</c:v>
                </c:pt>
                <c:pt idx="27">
                  <c:v>42829</c:v>
                </c:pt>
                <c:pt idx="28">
                  <c:v>42830</c:v>
                </c:pt>
                <c:pt idx="29">
                  <c:v>42831</c:v>
                </c:pt>
                <c:pt idx="30">
                  <c:v>42832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6540</c:v>
                </c:pt>
                <c:pt idx="1">
                  <c:v>6562</c:v>
                </c:pt>
                <c:pt idx="2">
                  <c:v>6586</c:v>
                </c:pt>
                <c:pt idx="3">
                  <c:v>6601</c:v>
                </c:pt>
                <c:pt idx="4">
                  <c:v>6605</c:v>
                </c:pt>
                <c:pt idx="5">
                  <c:v>6614</c:v>
                </c:pt>
                <c:pt idx="6">
                  <c:v>6630</c:v>
                </c:pt>
                <c:pt idx="7">
                  <c:v>6645</c:v>
                </c:pt>
                <c:pt idx="8">
                  <c:v>6661</c:v>
                </c:pt>
                <c:pt idx="10">
                  <c:v>6699</c:v>
                </c:pt>
                <c:pt idx="12">
                  <c:v>6724</c:v>
                </c:pt>
                <c:pt idx="13">
                  <c:v>6739</c:v>
                </c:pt>
                <c:pt idx="14">
                  <c:v>6755</c:v>
                </c:pt>
                <c:pt idx="15">
                  <c:v>6769</c:v>
                </c:pt>
                <c:pt idx="16">
                  <c:v>6779</c:v>
                </c:pt>
                <c:pt idx="17">
                  <c:v>6788</c:v>
                </c:pt>
                <c:pt idx="18">
                  <c:v>6797</c:v>
                </c:pt>
                <c:pt idx="19">
                  <c:v>6800</c:v>
                </c:pt>
                <c:pt idx="20">
                  <c:v>6817</c:v>
                </c:pt>
                <c:pt idx="21">
                  <c:v>6834</c:v>
                </c:pt>
                <c:pt idx="22">
                  <c:v>6866</c:v>
                </c:pt>
                <c:pt idx="23">
                  <c:v>6882</c:v>
                </c:pt>
                <c:pt idx="24">
                  <c:v>6899</c:v>
                </c:pt>
                <c:pt idx="25">
                  <c:v>6904</c:v>
                </c:pt>
                <c:pt idx="26">
                  <c:v>6912</c:v>
                </c:pt>
                <c:pt idx="27">
                  <c:v>6937</c:v>
                </c:pt>
                <c:pt idx="28">
                  <c:v>6956</c:v>
                </c:pt>
                <c:pt idx="29">
                  <c:v>6970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32-42E6-B711-EDDA42731D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222768"/>
        <c:axId val="168056224"/>
      </c:lineChart>
      <c:dateAx>
        <c:axId val="272222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056224"/>
        <c:crosses val="autoZero"/>
        <c:auto val="1"/>
        <c:lblOffset val="100"/>
        <c:baseTimeUnit val="days"/>
      </c:dateAx>
      <c:valAx>
        <c:axId val="16805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2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42802</c:v>
                </c:pt>
                <c:pt idx="1">
                  <c:v>42803</c:v>
                </c:pt>
                <c:pt idx="2">
                  <c:v>42804</c:v>
                </c:pt>
                <c:pt idx="3">
                  <c:v>42805</c:v>
                </c:pt>
                <c:pt idx="4">
                  <c:v>42806</c:v>
                </c:pt>
                <c:pt idx="5">
                  <c:v>42807</c:v>
                </c:pt>
                <c:pt idx="6">
                  <c:v>42808</c:v>
                </c:pt>
                <c:pt idx="7">
                  <c:v>42809</c:v>
                </c:pt>
                <c:pt idx="8">
                  <c:v>42810</c:v>
                </c:pt>
                <c:pt idx="9">
                  <c:v>42811</c:v>
                </c:pt>
                <c:pt idx="10">
                  <c:v>42812</c:v>
                </c:pt>
                <c:pt idx="11">
                  <c:v>42813</c:v>
                </c:pt>
                <c:pt idx="12">
                  <c:v>42814</c:v>
                </c:pt>
                <c:pt idx="13">
                  <c:v>42815</c:v>
                </c:pt>
                <c:pt idx="14">
                  <c:v>42816</c:v>
                </c:pt>
                <c:pt idx="15">
                  <c:v>42817</c:v>
                </c:pt>
                <c:pt idx="16">
                  <c:v>42818</c:v>
                </c:pt>
                <c:pt idx="17">
                  <c:v>42819</c:v>
                </c:pt>
                <c:pt idx="18">
                  <c:v>42820</c:v>
                </c:pt>
                <c:pt idx="19">
                  <c:v>42821</c:v>
                </c:pt>
                <c:pt idx="20">
                  <c:v>42822</c:v>
                </c:pt>
                <c:pt idx="21">
                  <c:v>42823</c:v>
                </c:pt>
                <c:pt idx="22">
                  <c:v>42824</c:v>
                </c:pt>
                <c:pt idx="23">
                  <c:v>42825</c:v>
                </c:pt>
                <c:pt idx="24">
                  <c:v>42826</c:v>
                </c:pt>
                <c:pt idx="25">
                  <c:v>42827</c:v>
                </c:pt>
                <c:pt idx="26">
                  <c:v>42828</c:v>
                </c:pt>
                <c:pt idx="27">
                  <c:v>42829</c:v>
                </c:pt>
                <c:pt idx="28">
                  <c:v>42830</c:v>
                </c:pt>
                <c:pt idx="29">
                  <c:v>42831</c:v>
                </c:pt>
                <c:pt idx="30">
                  <c:v>42832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</c:v>
                </c:pt>
                <c:pt idx="1">
                  <c:v>22</c:v>
                </c:pt>
                <c:pt idx="2">
                  <c:v>24</c:v>
                </c:pt>
                <c:pt idx="3">
                  <c:v>15</c:v>
                </c:pt>
                <c:pt idx="4">
                  <c:v>4</c:v>
                </c:pt>
                <c:pt idx="5">
                  <c:v>9</c:v>
                </c:pt>
                <c:pt idx="6">
                  <c:v>16</c:v>
                </c:pt>
                <c:pt idx="7">
                  <c:v>15</c:v>
                </c:pt>
                <c:pt idx="8">
                  <c:v>16</c:v>
                </c:pt>
                <c:pt idx="10">
                  <c:v>38</c:v>
                </c:pt>
                <c:pt idx="12">
                  <c:v>25</c:v>
                </c:pt>
                <c:pt idx="13">
                  <c:v>15</c:v>
                </c:pt>
                <c:pt idx="14">
                  <c:v>16</c:v>
                </c:pt>
                <c:pt idx="15">
                  <c:v>14</c:v>
                </c:pt>
                <c:pt idx="16">
                  <c:v>10</c:v>
                </c:pt>
                <c:pt idx="17">
                  <c:v>9</c:v>
                </c:pt>
                <c:pt idx="18">
                  <c:v>9</c:v>
                </c:pt>
                <c:pt idx="19">
                  <c:v>3</c:v>
                </c:pt>
                <c:pt idx="20">
                  <c:v>17</c:v>
                </c:pt>
                <c:pt idx="21">
                  <c:v>17</c:v>
                </c:pt>
                <c:pt idx="22">
                  <c:v>32</c:v>
                </c:pt>
                <c:pt idx="23">
                  <c:v>16</c:v>
                </c:pt>
                <c:pt idx="24">
                  <c:v>17</c:v>
                </c:pt>
                <c:pt idx="25">
                  <c:v>5</c:v>
                </c:pt>
                <c:pt idx="26">
                  <c:v>8</c:v>
                </c:pt>
                <c:pt idx="27">
                  <c:v>25</c:v>
                </c:pt>
                <c:pt idx="28">
                  <c:v>19</c:v>
                </c:pt>
                <c:pt idx="29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7E-4397-9454-32AEEA9803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795264"/>
        <c:axId val="271792968"/>
      </c:lineChart>
      <c:dateAx>
        <c:axId val="271795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792968"/>
        <c:crosses val="autoZero"/>
        <c:auto val="1"/>
        <c:lblOffset val="100"/>
        <c:baseTimeUnit val="days"/>
      </c:dateAx>
      <c:valAx>
        <c:axId val="271792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79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42802</c:v>
                </c:pt>
                <c:pt idx="1">
                  <c:v>42803</c:v>
                </c:pt>
                <c:pt idx="2">
                  <c:v>42804</c:v>
                </c:pt>
                <c:pt idx="3">
                  <c:v>42805</c:v>
                </c:pt>
                <c:pt idx="4">
                  <c:v>42806</c:v>
                </c:pt>
                <c:pt idx="5">
                  <c:v>42807</c:v>
                </c:pt>
                <c:pt idx="6">
                  <c:v>42808</c:v>
                </c:pt>
                <c:pt idx="7">
                  <c:v>42809</c:v>
                </c:pt>
                <c:pt idx="8">
                  <c:v>42810</c:v>
                </c:pt>
                <c:pt idx="9">
                  <c:v>42811</c:v>
                </c:pt>
                <c:pt idx="10">
                  <c:v>42812</c:v>
                </c:pt>
                <c:pt idx="11">
                  <c:v>42813</c:v>
                </c:pt>
                <c:pt idx="12">
                  <c:v>42814</c:v>
                </c:pt>
                <c:pt idx="13">
                  <c:v>42815</c:v>
                </c:pt>
                <c:pt idx="14">
                  <c:v>42816</c:v>
                </c:pt>
                <c:pt idx="15">
                  <c:v>42817</c:v>
                </c:pt>
                <c:pt idx="16">
                  <c:v>42818</c:v>
                </c:pt>
                <c:pt idx="17">
                  <c:v>42819</c:v>
                </c:pt>
                <c:pt idx="18">
                  <c:v>42820</c:v>
                </c:pt>
                <c:pt idx="19">
                  <c:v>42821</c:v>
                </c:pt>
                <c:pt idx="20">
                  <c:v>42822</c:v>
                </c:pt>
                <c:pt idx="21">
                  <c:v>42823</c:v>
                </c:pt>
                <c:pt idx="22">
                  <c:v>42824</c:v>
                </c:pt>
                <c:pt idx="23">
                  <c:v>42825</c:v>
                </c:pt>
                <c:pt idx="24">
                  <c:v>42826</c:v>
                </c:pt>
                <c:pt idx="25">
                  <c:v>42827</c:v>
                </c:pt>
                <c:pt idx="26">
                  <c:v>42828</c:v>
                </c:pt>
                <c:pt idx="27">
                  <c:v>42829</c:v>
                </c:pt>
                <c:pt idx="28">
                  <c:v>42830</c:v>
                </c:pt>
                <c:pt idx="29">
                  <c:v>42831</c:v>
                </c:pt>
                <c:pt idx="30">
                  <c:v>42832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18-4F91-9091-E0FCB8E149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792640"/>
        <c:axId val="271794936"/>
      </c:lineChart>
      <c:dateAx>
        <c:axId val="271792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794936"/>
        <c:crosses val="autoZero"/>
        <c:auto val="1"/>
        <c:lblOffset val="100"/>
        <c:baseTimeUnit val="days"/>
      </c:dateAx>
      <c:valAx>
        <c:axId val="27179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79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42802</c:v>
                </c:pt>
                <c:pt idx="1">
                  <c:v>42803</c:v>
                </c:pt>
                <c:pt idx="2">
                  <c:v>42804</c:v>
                </c:pt>
                <c:pt idx="3">
                  <c:v>42805</c:v>
                </c:pt>
                <c:pt idx="4">
                  <c:v>42806</c:v>
                </c:pt>
                <c:pt idx="5">
                  <c:v>42807</c:v>
                </c:pt>
                <c:pt idx="6">
                  <c:v>42808</c:v>
                </c:pt>
                <c:pt idx="7">
                  <c:v>42809</c:v>
                </c:pt>
                <c:pt idx="8">
                  <c:v>42810</c:v>
                </c:pt>
                <c:pt idx="9">
                  <c:v>42811</c:v>
                </c:pt>
                <c:pt idx="10">
                  <c:v>42812</c:v>
                </c:pt>
                <c:pt idx="11">
                  <c:v>42813</c:v>
                </c:pt>
                <c:pt idx="12">
                  <c:v>42814</c:v>
                </c:pt>
                <c:pt idx="13">
                  <c:v>42815</c:v>
                </c:pt>
                <c:pt idx="14">
                  <c:v>42816</c:v>
                </c:pt>
                <c:pt idx="15">
                  <c:v>42817</c:v>
                </c:pt>
                <c:pt idx="16">
                  <c:v>42818</c:v>
                </c:pt>
                <c:pt idx="17">
                  <c:v>42819</c:v>
                </c:pt>
                <c:pt idx="18">
                  <c:v>42820</c:v>
                </c:pt>
                <c:pt idx="19">
                  <c:v>42821</c:v>
                </c:pt>
                <c:pt idx="20">
                  <c:v>42822</c:v>
                </c:pt>
                <c:pt idx="21">
                  <c:v>42823</c:v>
                </c:pt>
                <c:pt idx="22">
                  <c:v>42824</c:v>
                </c:pt>
                <c:pt idx="23">
                  <c:v>42825</c:v>
                </c:pt>
                <c:pt idx="24">
                  <c:v>42826</c:v>
                </c:pt>
                <c:pt idx="25">
                  <c:v>42827</c:v>
                </c:pt>
                <c:pt idx="26">
                  <c:v>42828</c:v>
                </c:pt>
                <c:pt idx="27">
                  <c:v>42829</c:v>
                </c:pt>
                <c:pt idx="28">
                  <c:v>42830</c:v>
                </c:pt>
                <c:pt idx="29">
                  <c:v>42831</c:v>
                </c:pt>
                <c:pt idx="30">
                  <c:v>42832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1.5167602002123E-2</c:v>
                </c:pt>
                <c:pt idx="4">
                  <c:v>7.5723156141147996E-2</c:v>
                </c:pt>
                <c:pt idx="5">
                  <c:v>0</c:v>
                </c:pt>
                <c:pt idx="6">
                  <c:v>0</c:v>
                </c:pt>
                <c:pt idx="7">
                  <c:v>0.1808045803827</c:v>
                </c:pt>
                <c:pt idx="8">
                  <c:v>0.28558545017284998</c:v>
                </c:pt>
                <c:pt idx="9">
                  <c:v>0</c:v>
                </c:pt>
                <c:pt idx="10">
                  <c:v>1.497005988024E-2</c:v>
                </c:pt>
                <c:pt idx="11">
                  <c:v>0</c:v>
                </c:pt>
                <c:pt idx="12">
                  <c:v>0.14900908955445999</c:v>
                </c:pt>
                <c:pt idx="13">
                  <c:v>0.10399643440796</c:v>
                </c:pt>
                <c:pt idx="14">
                  <c:v>0</c:v>
                </c:pt>
                <c:pt idx="15">
                  <c:v>0</c:v>
                </c:pt>
                <c:pt idx="16">
                  <c:v>0.11809861234129999</c:v>
                </c:pt>
                <c:pt idx="17">
                  <c:v>8.8456435205661002E-2</c:v>
                </c:pt>
                <c:pt idx="18">
                  <c:v>7.3616018845701001E-2</c:v>
                </c:pt>
                <c:pt idx="19">
                  <c:v>0</c:v>
                </c:pt>
                <c:pt idx="20">
                  <c:v>0.63160987074031005</c:v>
                </c:pt>
                <c:pt idx="21">
                  <c:v>0.11721611721612001</c:v>
                </c:pt>
                <c:pt idx="22">
                  <c:v>0</c:v>
                </c:pt>
                <c:pt idx="23">
                  <c:v>0</c:v>
                </c:pt>
                <c:pt idx="24">
                  <c:v>7.2568940493469E-2</c:v>
                </c:pt>
                <c:pt idx="25">
                  <c:v>8.6943921170844998E-2</c:v>
                </c:pt>
                <c:pt idx="26">
                  <c:v>0</c:v>
                </c:pt>
                <c:pt idx="27">
                  <c:v>0.10109763142692001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9E-4B12-AF50-2F50F752EC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056880"/>
        <c:axId val="240471928"/>
      </c:lineChart>
      <c:dateAx>
        <c:axId val="168056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71928"/>
        <c:crosses val="autoZero"/>
        <c:auto val="1"/>
        <c:lblOffset val="100"/>
        <c:baseTimeUnit val="days"/>
      </c:dateAx>
      <c:valAx>
        <c:axId val="240471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05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72-420A-A5C5-403467661E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72-420A-A5C5-403467661E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472256"/>
        <c:axId val="276477176"/>
      </c:barChart>
      <c:catAx>
        <c:axId val="27647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477176"/>
        <c:crosses val="autoZero"/>
        <c:auto val="1"/>
        <c:lblAlgn val="ctr"/>
        <c:lblOffset val="100"/>
        <c:noMultiLvlLbl val="0"/>
      </c:catAx>
      <c:valAx>
        <c:axId val="27647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47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42802</c:v>
                </c:pt>
                <c:pt idx="1">
                  <c:v>42803</c:v>
                </c:pt>
                <c:pt idx="2">
                  <c:v>42804</c:v>
                </c:pt>
                <c:pt idx="3">
                  <c:v>42805</c:v>
                </c:pt>
                <c:pt idx="4">
                  <c:v>42806</c:v>
                </c:pt>
                <c:pt idx="5">
                  <c:v>42807</c:v>
                </c:pt>
                <c:pt idx="6">
                  <c:v>42808</c:v>
                </c:pt>
                <c:pt idx="7">
                  <c:v>42809</c:v>
                </c:pt>
                <c:pt idx="8">
                  <c:v>42810</c:v>
                </c:pt>
                <c:pt idx="9">
                  <c:v>42811</c:v>
                </c:pt>
                <c:pt idx="10">
                  <c:v>42812</c:v>
                </c:pt>
                <c:pt idx="11">
                  <c:v>42813</c:v>
                </c:pt>
                <c:pt idx="12">
                  <c:v>42814</c:v>
                </c:pt>
                <c:pt idx="13">
                  <c:v>42815</c:v>
                </c:pt>
                <c:pt idx="14">
                  <c:v>42816</c:v>
                </c:pt>
                <c:pt idx="15">
                  <c:v>42817</c:v>
                </c:pt>
                <c:pt idx="16">
                  <c:v>42818</c:v>
                </c:pt>
                <c:pt idx="17">
                  <c:v>42819</c:v>
                </c:pt>
                <c:pt idx="18">
                  <c:v>42820</c:v>
                </c:pt>
                <c:pt idx="19">
                  <c:v>42821</c:v>
                </c:pt>
                <c:pt idx="20">
                  <c:v>42822</c:v>
                </c:pt>
                <c:pt idx="21">
                  <c:v>42823</c:v>
                </c:pt>
                <c:pt idx="22">
                  <c:v>42824</c:v>
                </c:pt>
                <c:pt idx="23">
                  <c:v>42825</c:v>
                </c:pt>
                <c:pt idx="24">
                  <c:v>42826</c:v>
                </c:pt>
                <c:pt idx="25">
                  <c:v>42827</c:v>
                </c:pt>
                <c:pt idx="26">
                  <c:v>42828</c:v>
                </c:pt>
                <c:pt idx="27">
                  <c:v>42829</c:v>
                </c:pt>
                <c:pt idx="28">
                  <c:v>42830</c:v>
                </c:pt>
                <c:pt idx="29">
                  <c:v>42831</c:v>
                </c:pt>
                <c:pt idx="30">
                  <c:v>42832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1.5167602002123E-2</c:v>
                </c:pt>
                <c:pt idx="4">
                  <c:v>7.5723156141147996E-2</c:v>
                </c:pt>
                <c:pt idx="5">
                  <c:v>0</c:v>
                </c:pt>
                <c:pt idx="6">
                  <c:v>0</c:v>
                </c:pt>
                <c:pt idx="7">
                  <c:v>0.1808045803827</c:v>
                </c:pt>
                <c:pt idx="8">
                  <c:v>0.28558545017284998</c:v>
                </c:pt>
                <c:pt idx="9">
                  <c:v>0</c:v>
                </c:pt>
                <c:pt idx="10">
                  <c:v>1.497005988024E-2</c:v>
                </c:pt>
                <c:pt idx="11">
                  <c:v>0</c:v>
                </c:pt>
                <c:pt idx="12">
                  <c:v>0.14900908955445999</c:v>
                </c:pt>
                <c:pt idx="13">
                  <c:v>0.10399643440796</c:v>
                </c:pt>
                <c:pt idx="14">
                  <c:v>0</c:v>
                </c:pt>
                <c:pt idx="15">
                  <c:v>0</c:v>
                </c:pt>
                <c:pt idx="16">
                  <c:v>0.11809861234129999</c:v>
                </c:pt>
                <c:pt idx="17">
                  <c:v>8.8456435205661002E-2</c:v>
                </c:pt>
                <c:pt idx="18">
                  <c:v>7.3616018845701001E-2</c:v>
                </c:pt>
                <c:pt idx="19">
                  <c:v>0</c:v>
                </c:pt>
                <c:pt idx="20">
                  <c:v>0.63160987074031005</c:v>
                </c:pt>
                <c:pt idx="21">
                  <c:v>0.11721611721612001</c:v>
                </c:pt>
                <c:pt idx="22">
                  <c:v>0</c:v>
                </c:pt>
                <c:pt idx="23">
                  <c:v>0</c:v>
                </c:pt>
                <c:pt idx="24">
                  <c:v>7.2568940493469E-2</c:v>
                </c:pt>
                <c:pt idx="25">
                  <c:v>8.6943921170844998E-2</c:v>
                </c:pt>
                <c:pt idx="26">
                  <c:v>0</c:v>
                </c:pt>
                <c:pt idx="27">
                  <c:v>0.10109763142692001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DC-4DE0-AE3E-7B32101663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475208"/>
        <c:axId val="276476848"/>
      </c:lineChart>
      <c:dateAx>
        <c:axId val="276475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476848"/>
        <c:crosses val="autoZero"/>
        <c:auto val="1"/>
        <c:lblOffset val="100"/>
        <c:baseTimeUnit val="days"/>
      </c:dateAx>
      <c:valAx>
        <c:axId val="27647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47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Status</c:v>
                </c:pt>
                <c:pt idx="1">
                  <c:v>Photo</c:v>
                </c:pt>
                <c:pt idx="2">
                  <c:v>Link</c:v>
                </c:pt>
                <c:pt idx="3">
                  <c:v>Misc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0.14797325526918001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15-473F-8D96-105137B1CD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572904"/>
        <c:axId val="278576512"/>
      </c:barChart>
      <c:catAx>
        <c:axId val="278572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76512"/>
        <c:crosses val="autoZero"/>
        <c:auto val="1"/>
        <c:lblAlgn val="ctr"/>
        <c:lblOffset val="100"/>
        <c:noMultiLvlLbl val="0"/>
      </c:catAx>
      <c:valAx>
        <c:axId val="27857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72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7.1058475203553004E-2</c:v>
                </c:pt>
                <c:pt idx="10">
                  <c:v>7.1058475203553004E-2</c:v>
                </c:pt>
                <c:pt idx="11">
                  <c:v>0.12213175425611</c:v>
                </c:pt>
                <c:pt idx="12">
                  <c:v>0.14803849000739999</c:v>
                </c:pt>
                <c:pt idx="13">
                  <c:v>0</c:v>
                </c:pt>
                <c:pt idx="14">
                  <c:v>9.6225018504810994E-2</c:v>
                </c:pt>
                <c:pt idx="15">
                  <c:v>0</c:v>
                </c:pt>
                <c:pt idx="16">
                  <c:v>0.50333086602516997</c:v>
                </c:pt>
                <c:pt idx="17">
                  <c:v>0</c:v>
                </c:pt>
                <c:pt idx="18">
                  <c:v>0.63656550703183001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A1-4720-BD4F-2CB6B74A80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573560"/>
        <c:axId val="278577824"/>
      </c:lineChart>
      <c:catAx>
        <c:axId val="278573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77824"/>
        <c:crosses val="autoZero"/>
        <c:auto val="1"/>
        <c:lblAlgn val="ctr"/>
        <c:lblOffset val="100"/>
        <c:noMultiLvlLbl val="0"/>
      </c:catAx>
      <c:valAx>
        <c:axId val="27857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73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0.14803849000739999</c:v>
                </c:pt>
                <c:pt idx="1">
                  <c:v>0.28127313101405998</c:v>
                </c:pt>
                <c:pt idx="2">
                  <c:v>0.14803849000739999</c:v>
                </c:pt>
                <c:pt idx="3">
                  <c:v>0.28127313101405998</c:v>
                </c:pt>
                <c:pt idx="4">
                  <c:v>0.12336540833949999</c:v>
                </c:pt>
                <c:pt idx="5">
                  <c:v>4.8112509252405997E-2</c:v>
                </c:pt>
                <c:pt idx="6">
                  <c:v>6.6617320503330996E-2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A4-4E95-8024-A8B46F6DD4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8053600"/>
        <c:axId val="150355088"/>
      </c:barChart>
      <c:catAx>
        <c:axId val="16805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355088"/>
        <c:crosses val="autoZero"/>
        <c:auto val="1"/>
        <c:lblAlgn val="ctr"/>
        <c:lblOffset val="100"/>
        <c:noMultiLvlLbl val="0"/>
      </c:catAx>
      <c:valAx>
        <c:axId val="150355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05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42802</c:v>
                </c:pt>
                <c:pt idx="1">
                  <c:v>42803</c:v>
                </c:pt>
                <c:pt idx="2">
                  <c:v>42804</c:v>
                </c:pt>
                <c:pt idx="3">
                  <c:v>42805</c:v>
                </c:pt>
                <c:pt idx="4">
                  <c:v>42806</c:v>
                </c:pt>
                <c:pt idx="5">
                  <c:v>42807</c:v>
                </c:pt>
                <c:pt idx="6">
                  <c:v>42808</c:v>
                </c:pt>
                <c:pt idx="7">
                  <c:v>42809</c:v>
                </c:pt>
                <c:pt idx="8">
                  <c:v>42810</c:v>
                </c:pt>
                <c:pt idx="9">
                  <c:v>42811</c:v>
                </c:pt>
                <c:pt idx="10">
                  <c:v>42812</c:v>
                </c:pt>
                <c:pt idx="11">
                  <c:v>42813</c:v>
                </c:pt>
                <c:pt idx="12">
                  <c:v>42814</c:v>
                </c:pt>
                <c:pt idx="13">
                  <c:v>42815</c:v>
                </c:pt>
                <c:pt idx="14">
                  <c:v>42816</c:v>
                </c:pt>
                <c:pt idx="15">
                  <c:v>42817</c:v>
                </c:pt>
                <c:pt idx="16">
                  <c:v>42818</c:v>
                </c:pt>
                <c:pt idx="17">
                  <c:v>42819</c:v>
                </c:pt>
                <c:pt idx="18">
                  <c:v>42820</c:v>
                </c:pt>
                <c:pt idx="19">
                  <c:v>42821</c:v>
                </c:pt>
                <c:pt idx="20">
                  <c:v>42822</c:v>
                </c:pt>
                <c:pt idx="21">
                  <c:v>42823</c:v>
                </c:pt>
                <c:pt idx="22">
                  <c:v>42824</c:v>
                </c:pt>
                <c:pt idx="23">
                  <c:v>42825</c:v>
                </c:pt>
                <c:pt idx="24">
                  <c:v>42826</c:v>
                </c:pt>
                <c:pt idx="25">
                  <c:v>42827</c:v>
                </c:pt>
                <c:pt idx="26">
                  <c:v>42828</c:v>
                </c:pt>
                <c:pt idx="27">
                  <c:v>42829</c:v>
                </c:pt>
                <c:pt idx="28">
                  <c:v>42830</c:v>
                </c:pt>
                <c:pt idx="29">
                  <c:v>42831</c:v>
                </c:pt>
                <c:pt idx="30">
                  <c:v>42832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  <c:pt idx="7">
                  <c:v>11</c:v>
                </c:pt>
                <c:pt idx="8">
                  <c:v>18</c:v>
                </c:pt>
                <c:pt idx="9">
                  <c:v>9</c:v>
                </c:pt>
                <c:pt idx="10">
                  <c:v>1</c:v>
                </c:pt>
                <c:pt idx="11">
                  <c:v>2</c:v>
                </c:pt>
                <c:pt idx="12">
                  <c:v>10</c:v>
                </c:pt>
                <c:pt idx="13">
                  <c:v>7</c:v>
                </c:pt>
                <c:pt idx="14">
                  <c:v>0</c:v>
                </c:pt>
                <c:pt idx="15">
                  <c:v>0</c:v>
                </c:pt>
                <c:pt idx="16">
                  <c:v>8</c:v>
                </c:pt>
                <c:pt idx="17">
                  <c:v>6</c:v>
                </c:pt>
                <c:pt idx="18">
                  <c:v>5</c:v>
                </c:pt>
                <c:pt idx="19">
                  <c:v>0</c:v>
                </c:pt>
                <c:pt idx="20">
                  <c:v>40</c:v>
                </c:pt>
                <c:pt idx="21">
                  <c:v>8</c:v>
                </c:pt>
                <c:pt idx="22">
                  <c:v>0</c:v>
                </c:pt>
                <c:pt idx="23">
                  <c:v>0</c:v>
                </c:pt>
                <c:pt idx="24">
                  <c:v>5</c:v>
                </c:pt>
                <c:pt idx="25">
                  <c:v>6</c:v>
                </c:pt>
                <c:pt idx="26">
                  <c:v>0</c:v>
                </c:pt>
                <c:pt idx="27">
                  <c:v>7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70-4529-B488-0C0F0933A2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356072"/>
        <c:axId val="271795920"/>
      </c:lineChart>
      <c:dateAx>
        <c:axId val="150356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795920"/>
        <c:crosses val="autoZero"/>
        <c:auto val="1"/>
        <c:lblOffset val="100"/>
        <c:baseTimeUnit val="days"/>
      </c:dateAx>
      <c:valAx>
        <c:axId val="27179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356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42802</c:v>
                </c:pt>
                <c:pt idx="1">
                  <c:v>42803</c:v>
                </c:pt>
                <c:pt idx="2">
                  <c:v>42804</c:v>
                </c:pt>
                <c:pt idx="3">
                  <c:v>42805</c:v>
                </c:pt>
                <c:pt idx="4">
                  <c:v>42806</c:v>
                </c:pt>
                <c:pt idx="5">
                  <c:v>42807</c:v>
                </c:pt>
                <c:pt idx="6">
                  <c:v>42808</c:v>
                </c:pt>
                <c:pt idx="7">
                  <c:v>42809</c:v>
                </c:pt>
                <c:pt idx="8">
                  <c:v>42810</c:v>
                </c:pt>
                <c:pt idx="9">
                  <c:v>42811</c:v>
                </c:pt>
                <c:pt idx="10">
                  <c:v>42812</c:v>
                </c:pt>
                <c:pt idx="11">
                  <c:v>42813</c:v>
                </c:pt>
                <c:pt idx="12">
                  <c:v>42814</c:v>
                </c:pt>
                <c:pt idx="13">
                  <c:v>42815</c:v>
                </c:pt>
                <c:pt idx="14">
                  <c:v>42816</c:v>
                </c:pt>
                <c:pt idx="15">
                  <c:v>42817</c:v>
                </c:pt>
                <c:pt idx="16">
                  <c:v>42818</c:v>
                </c:pt>
                <c:pt idx="17">
                  <c:v>42819</c:v>
                </c:pt>
                <c:pt idx="18">
                  <c:v>42820</c:v>
                </c:pt>
                <c:pt idx="19">
                  <c:v>42821</c:v>
                </c:pt>
                <c:pt idx="20">
                  <c:v>42822</c:v>
                </c:pt>
                <c:pt idx="21">
                  <c:v>42823</c:v>
                </c:pt>
                <c:pt idx="22">
                  <c:v>42824</c:v>
                </c:pt>
                <c:pt idx="23">
                  <c:v>42825</c:v>
                </c:pt>
                <c:pt idx="24">
                  <c:v>42826</c:v>
                </c:pt>
                <c:pt idx="25">
                  <c:v>42827</c:v>
                </c:pt>
                <c:pt idx="26">
                  <c:v>42828</c:v>
                </c:pt>
                <c:pt idx="27">
                  <c:v>42829</c:v>
                </c:pt>
                <c:pt idx="28">
                  <c:v>42830</c:v>
                </c:pt>
                <c:pt idx="29">
                  <c:v>42831</c:v>
                </c:pt>
                <c:pt idx="30">
                  <c:v>42832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CF-46FE-9E20-83DA8BADA6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750128"/>
        <c:axId val="241749144"/>
      </c:lineChart>
      <c:dateAx>
        <c:axId val="241750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49144"/>
        <c:crosses val="autoZero"/>
        <c:auto val="1"/>
        <c:lblOffset val="100"/>
        <c:baseTimeUnit val="days"/>
      </c:dateAx>
      <c:valAx>
        <c:axId val="241749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5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42802</c:v>
                </c:pt>
                <c:pt idx="1">
                  <c:v>42803</c:v>
                </c:pt>
                <c:pt idx="2">
                  <c:v>42804</c:v>
                </c:pt>
                <c:pt idx="3">
                  <c:v>42805</c:v>
                </c:pt>
                <c:pt idx="4">
                  <c:v>42806</c:v>
                </c:pt>
                <c:pt idx="5">
                  <c:v>42807</c:v>
                </c:pt>
                <c:pt idx="6">
                  <c:v>42808</c:v>
                </c:pt>
                <c:pt idx="7">
                  <c:v>42809</c:v>
                </c:pt>
                <c:pt idx="8">
                  <c:v>42810</c:v>
                </c:pt>
                <c:pt idx="9">
                  <c:v>42811</c:v>
                </c:pt>
                <c:pt idx="10">
                  <c:v>42812</c:v>
                </c:pt>
                <c:pt idx="11">
                  <c:v>42813</c:v>
                </c:pt>
                <c:pt idx="12">
                  <c:v>42814</c:v>
                </c:pt>
                <c:pt idx="13">
                  <c:v>42815</c:v>
                </c:pt>
                <c:pt idx="14">
                  <c:v>42816</c:v>
                </c:pt>
                <c:pt idx="15">
                  <c:v>42817</c:v>
                </c:pt>
                <c:pt idx="16">
                  <c:v>42818</c:v>
                </c:pt>
                <c:pt idx="17">
                  <c:v>42819</c:v>
                </c:pt>
                <c:pt idx="18">
                  <c:v>42820</c:v>
                </c:pt>
                <c:pt idx="19">
                  <c:v>42821</c:v>
                </c:pt>
                <c:pt idx="20">
                  <c:v>42822</c:v>
                </c:pt>
                <c:pt idx="21">
                  <c:v>42823</c:v>
                </c:pt>
                <c:pt idx="22">
                  <c:v>42824</c:v>
                </c:pt>
                <c:pt idx="23">
                  <c:v>42825</c:v>
                </c:pt>
                <c:pt idx="24">
                  <c:v>42826</c:v>
                </c:pt>
                <c:pt idx="25">
                  <c:v>42827</c:v>
                </c:pt>
                <c:pt idx="26">
                  <c:v>42828</c:v>
                </c:pt>
                <c:pt idx="27">
                  <c:v>42829</c:v>
                </c:pt>
                <c:pt idx="28">
                  <c:v>42830</c:v>
                </c:pt>
                <c:pt idx="29">
                  <c:v>42831</c:v>
                </c:pt>
                <c:pt idx="30">
                  <c:v>42832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  <c:pt idx="7">
                  <c:v>12</c:v>
                </c:pt>
                <c:pt idx="8">
                  <c:v>19</c:v>
                </c:pt>
                <c:pt idx="9">
                  <c:v>9</c:v>
                </c:pt>
                <c:pt idx="10">
                  <c:v>1</c:v>
                </c:pt>
                <c:pt idx="11">
                  <c:v>2</c:v>
                </c:pt>
                <c:pt idx="12">
                  <c:v>10</c:v>
                </c:pt>
                <c:pt idx="13">
                  <c:v>7</c:v>
                </c:pt>
                <c:pt idx="14">
                  <c:v>0</c:v>
                </c:pt>
                <c:pt idx="15">
                  <c:v>0</c:v>
                </c:pt>
                <c:pt idx="16">
                  <c:v>8</c:v>
                </c:pt>
                <c:pt idx="17">
                  <c:v>6</c:v>
                </c:pt>
                <c:pt idx="18">
                  <c:v>5</c:v>
                </c:pt>
                <c:pt idx="19">
                  <c:v>0</c:v>
                </c:pt>
                <c:pt idx="20">
                  <c:v>43</c:v>
                </c:pt>
                <c:pt idx="21">
                  <c:v>8</c:v>
                </c:pt>
                <c:pt idx="22">
                  <c:v>0</c:v>
                </c:pt>
                <c:pt idx="23">
                  <c:v>0</c:v>
                </c:pt>
                <c:pt idx="24">
                  <c:v>5</c:v>
                </c:pt>
                <c:pt idx="25">
                  <c:v>6</c:v>
                </c:pt>
                <c:pt idx="26">
                  <c:v>0</c:v>
                </c:pt>
                <c:pt idx="27">
                  <c:v>7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58-4DD2-A7AB-6A760AAFF7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743240"/>
        <c:axId val="241739632"/>
      </c:lineChart>
      <c:dateAx>
        <c:axId val="241743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39632"/>
        <c:crosses val="autoZero"/>
        <c:auto val="1"/>
        <c:lblOffset val="100"/>
        <c:baseTimeUnit val="days"/>
      </c:dateAx>
      <c:valAx>
        <c:axId val="24173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43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51-4A02-8DDF-60C2FBF5BD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51-4A02-8DDF-60C2FBF5BD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51-4A02-8DDF-60C2FBF5BD5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F51-4A02-8DDF-60C2FBF5BD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1743896"/>
        <c:axId val="241739960"/>
      </c:barChart>
      <c:catAx>
        <c:axId val="241743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39960"/>
        <c:crosses val="autoZero"/>
        <c:auto val="1"/>
        <c:lblAlgn val="ctr"/>
        <c:lblOffset val="100"/>
        <c:noMultiLvlLbl val="0"/>
      </c:catAx>
      <c:valAx>
        <c:axId val="241739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43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2C-43F5-9297-49A1655BB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741600"/>
        <c:axId val="241738976"/>
      </c:barChart>
      <c:catAx>
        <c:axId val="24174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38976"/>
        <c:crosses val="autoZero"/>
        <c:auto val="1"/>
        <c:lblAlgn val="ctr"/>
        <c:lblOffset val="100"/>
        <c:noMultiLvlLbl val="0"/>
      </c:catAx>
      <c:valAx>
        <c:axId val="24173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4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18</c:v>
                </c:pt>
                <c:pt idx="2">
                  <c:v>17</c:v>
                </c:pt>
                <c:pt idx="3">
                  <c:v>20</c:v>
                </c:pt>
                <c:pt idx="4">
                  <c:v>17</c:v>
                </c:pt>
                <c:pt idx="5">
                  <c:v>20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DF-4AA1-B22A-75B912CDC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574216"/>
        <c:axId val="150352792"/>
      </c:barChart>
      <c:catAx>
        <c:axId val="27857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352792"/>
        <c:crosses val="autoZero"/>
        <c:auto val="1"/>
        <c:lblAlgn val="ctr"/>
        <c:lblOffset val="100"/>
        <c:noMultiLvlLbl val="0"/>
      </c:catAx>
      <c:valAx>
        <c:axId val="15035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7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LinkedIn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399369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6668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2932115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3057173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078909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5094469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3136884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6162675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57695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253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5697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19240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62322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100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4806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532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8175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598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3085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983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60228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313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InteractionsDistribution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79975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156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57462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034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Update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9969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508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9271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976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1424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987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Likes Per Update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0949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786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Comments Per Update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1065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8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Update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18566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623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6022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125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7331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424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00791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3313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188</Words>
  <Application>Microsoft Office PowerPoint</Application>
  <PresentationFormat>On-screen Show (4:3)</PresentationFormat>
  <Paragraphs>66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Reporte LinkedIn</vt:lpstr>
      <vt:lpstr>LinkedIn Key Metrics Table</vt:lpstr>
      <vt:lpstr>LinkedIn Key Metrics Radar</vt:lpstr>
      <vt:lpstr>LinkedIn Followers Total</vt:lpstr>
      <vt:lpstr>LinkedIn Followers Change</vt:lpstr>
      <vt:lpstr>LinkedIn Updates</vt:lpstr>
      <vt:lpstr>LinkedIn Interaction Rate</vt:lpstr>
      <vt:lpstr>LinkedIn InteractionsDistribution</vt:lpstr>
      <vt:lpstr>LinkedIn Interaction Rate</vt:lpstr>
      <vt:lpstr>LinkedIn Interaction Rate By Update Type</vt:lpstr>
      <vt:lpstr>LinkedIn Interaction Rate By Hour</vt:lpstr>
      <vt:lpstr>LinkedIn Interaction Rate By Weekday</vt:lpstr>
      <vt:lpstr>LinkedIn Average Likes Per Update</vt:lpstr>
      <vt:lpstr>LinkedIn Average Comments Per Update</vt:lpstr>
      <vt:lpstr>LinkedIn Average Interactions Per Update</vt:lpstr>
      <vt:lpstr>LinkedIn Updates Type Distribution</vt:lpstr>
      <vt:lpstr>LinkedIn Updates By Weekday</vt:lpstr>
      <vt:lpstr>LinkedIn Followers Change Per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LinkedIn</dc:title>
  <dc:creator>Administrator</dc:creator>
  <cp:lastModifiedBy>Administrator</cp:lastModifiedBy>
  <cp:revision>1</cp:revision>
  <dcterms:created xsi:type="dcterms:W3CDTF">2017-04-10T17:05:47Z</dcterms:created>
  <dcterms:modified xsi:type="dcterms:W3CDTF">2017-04-10T17:06:10Z</dcterms:modified>
</cp:coreProperties>
</file>