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55968</c:v>
                </c:pt>
                <c:pt idx="1">
                  <c:v>55980</c:v>
                </c:pt>
                <c:pt idx="2">
                  <c:v>55987</c:v>
                </c:pt>
                <c:pt idx="3">
                  <c:v>55989</c:v>
                </c:pt>
                <c:pt idx="4">
                  <c:v>55993</c:v>
                </c:pt>
                <c:pt idx="5">
                  <c:v>56003</c:v>
                </c:pt>
                <c:pt idx="6">
                  <c:v>56011</c:v>
                </c:pt>
                <c:pt idx="7">
                  <c:v>56031</c:v>
                </c:pt>
                <c:pt idx="8">
                  <c:v>56052</c:v>
                </c:pt>
                <c:pt idx="9">
                  <c:v>56067</c:v>
                </c:pt>
                <c:pt idx="10">
                  <c:v>56072</c:v>
                </c:pt>
                <c:pt idx="11">
                  <c:v>56080</c:v>
                </c:pt>
                <c:pt idx="12">
                  <c:v>56086</c:v>
                </c:pt>
                <c:pt idx="13">
                  <c:v>56100</c:v>
                </c:pt>
                <c:pt idx="14">
                  <c:v>56115</c:v>
                </c:pt>
                <c:pt idx="15">
                  <c:v>56129</c:v>
                </c:pt>
                <c:pt idx="16">
                  <c:v>56138</c:v>
                </c:pt>
                <c:pt idx="17">
                  <c:v>56147</c:v>
                </c:pt>
                <c:pt idx="18">
                  <c:v>56161</c:v>
                </c:pt>
                <c:pt idx="19">
                  <c:v>56164</c:v>
                </c:pt>
                <c:pt idx="20">
                  <c:v>56168</c:v>
                </c:pt>
                <c:pt idx="21">
                  <c:v>56175</c:v>
                </c:pt>
                <c:pt idx="22">
                  <c:v>56196</c:v>
                </c:pt>
                <c:pt idx="23">
                  <c:v>56226</c:v>
                </c:pt>
                <c:pt idx="24">
                  <c:v>56241</c:v>
                </c:pt>
                <c:pt idx="25">
                  <c:v>56251</c:v>
                </c:pt>
                <c:pt idx="26">
                  <c:v>56263</c:v>
                </c:pt>
                <c:pt idx="27">
                  <c:v>56279</c:v>
                </c:pt>
                <c:pt idx="28">
                  <c:v>56295</c:v>
                </c:pt>
                <c:pt idx="29">
                  <c:v>56306</c:v>
                </c:pt>
                <c:pt idx="30">
                  <c:v>56317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43-4D19-9252-43D1B40D8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749344"/>
        <c:axId val="169186440"/>
      </c:lineChart>
      <c:dateAx>
        <c:axId val="15374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186440"/>
        <c:crosses val="autoZero"/>
        <c:auto val="1"/>
        <c:lblOffset val="100"/>
        <c:baseTimeUnit val="days"/>
      </c:dateAx>
      <c:valAx>
        <c:axId val="16918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4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C-47C5-91A2-C33E58401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331520"/>
        <c:axId val="247331848"/>
      </c:radarChart>
      <c:catAx>
        <c:axId val="24733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31848"/>
        <c:crosses val="autoZero"/>
        <c:auto val="1"/>
        <c:lblAlgn val="ctr"/>
        <c:lblOffset val="100"/>
        <c:noMultiLvlLbl val="0"/>
      </c:catAx>
      <c:valAx>
        <c:axId val="24733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3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12</c:v>
                </c:pt>
                <c:pt idx="2">
                  <c:v>7</c:v>
                </c:pt>
                <c:pt idx="3">
                  <c:v>2</c:v>
                </c:pt>
                <c:pt idx="4">
                  <c:v>4</c:v>
                </c:pt>
                <c:pt idx="5">
                  <c:v>10</c:v>
                </c:pt>
                <c:pt idx="6">
                  <c:v>8</c:v>
                </c:pt>
                <c:pt idx="7">
                  <c:v>20</c:v>
                </c:pt>
                <c:pt idx="8">
                  <c:v>21</c:v>
                </c:pt>
                <c:pt idx="9">
                  <c:v>15</c:v>
                </c:pt>
                <c:pt idx="10">
                  <c:v>5</c:v>
                </c:pt>
                <c:pt idx="11">
                  <c:v>8</c:v>
                </c:pt>
                <c:pt idx="12">
                  <c:v>6</c:v>
                </c:pt>
                <c:pt idx="13">
                  <c:v>14</c:v>
                </c:pt>
                <c:pt idx="14">
                  <c:v>15</c:v>
                </c:pt>
                <c:pt idx="15">
                  <c:v>14</c:v>
                </c:pt>
                <c:pt idx="16">
                  <c:v>9</c:v>
                </c:pt>
                <c:pt idx="17">
                  <c:v>9</c:v>
                </c:pt>
                <c:pt idx="18">
                  <c:v>14</c:v>
                </c:pt>
                <c:pt idx="19">
                  <c:v>3</c:v>
                </c:pt>
                <c:pt idx="20">
                  <c:v>4</c:v>
                </c:pt>
                <c:pt idx="21">
                  <c:v>7</c:v>
                </c:pt>
                <c:pt idx="22">
                  <c:v>21</c:v>
                </c:pt>
                <c:pt idx="23">
                  <c:v>30</c:v>
                </c:pt>
                <c:pt idx="24">
                  <c:v>15</c:v>
                </c:pt>
                <c:pt idx="25">
                  <c:v>10</c:v>
                </c:pt>
                <c:pt idx="26">
                  <c:v>12</c:v>
                </c:pt>
                <c:pt idx="27">
                  <c:v>16</c:v>
                </c:pt>
                <c:pt idx="28">
                  <c:v>16</c:v>
                </c:pt>
                <c:pt idx="29">
                  <c:v>11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4E-47E2-8F43-842CBC88A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026696"/>
        <c:axId val="281024728"/>
      </c:lineChart>
      <c:dateAx>
        <c:axId val="281026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24728"/>
        <c:crosses val="autoZero"/>
        <c:auto val="1"/>
        <c:lblOffset val="100"/>
        <c:baseTimeUnit val="days"/>
      </c:dateAx>
      <c:valAx>
        <c:axId val="28102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2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12</c:v>
                </c:pt>
                <c:pt idx="3">
                  <c:v>16</c:v>
                </c:pt>
                <c:pt idx="4">
                  <c:v>14</c:v>
                </c:pt>
                <c:pt idx="5">
                  <c:v>8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AE-4AC2-A051-65BEB0B64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333488"/>
        <c:axId val="247333816"/>
      </c:barChart>
      <c:catAx>
        <c:axId val="24733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33816"/>
        <c:crosses val="autoZero"/>
        <c:auto val="1"/>
        <c:lblAlgn val="ctr"/>
        <c:lblOffset val="100"/>
        <c:noMultiLvlLbl val="0"/>
      </c:catAx>
      <c:valAx>
        <c:axId val="24733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3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3</c:v>
                </c:pt>
                <c:pt idx="28">
                  <c:v>4</c:v>
                </c:pt>
                <c:pt idx="29">
                  <c:v>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6B-49F1-A021-EB0EB4331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24160"/>
        <c:axId val="279227440"/>
      </c:lineChart>
      <c:dateAx>
        <c:axId val="279224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27440"/>
        <c:crosses val="autoZero"/>
        <c:auto val="1"/>
        <c:lblOffset val="100"/>
        <c:baseTimeUnit val="days"/>
      </c:dateAx>
      <c:valAx>
        <c:axId val="27922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2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5A-488E-9167-7EB876411E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5A-488E-9167-7EB876411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329264"/>
        <c:axId val="280332544"/>
      </c:barChart>
      <c:catAx>
        <c:axId val="28032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32544"/>
        <c:crosses val="autoZero"/>
        <c:auto val="1"/>
        <c:lblAlgn val="ctr"/>
        <c:lblOffset val="100"/>
        <c:noMultiLvlLbl val="0"/>
      </c:catAx>
      <c:valAx>
        <c:axId val="28033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2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10</c:v>
                </c:pt>
                <c:pt idx="3">
                  <c:v>8</c:v>
                </c:pt>
                <c:pt idx="4">
                  <c:v>10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F-4F7C-B869-7DC8585F28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334512"/>
        <c:axId val="280331560"/>
      </c:barChart>
      <c:catAx>
        <c:axId val="28033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31560"/>
        <c:crosses val="autoZero"/>
        <c:auto val="1"/>
        <c:lblAlgn val="ctr"/>
        <c:lblOffset val="100"/>
        <c:noMultiLvlLbl val="0"/>
      </c:catAx>
      <c:valAx>
        <c:axId val="28033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3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4.5598660539346997E-2</c:v>
                </c:pt>
                <c:pt idx="1">
                  <c:v>1.2468383741228E-2</c:v>
                </c:pt>
                <c:pt idx="2">
                  <c:v>9.6184674575184002E-3</c:v>
                </c:pt>
                <c:pt idx="3">
                  <c:v>6.4568415802786E-3</c:v>
                </c:pt>
                <c:pt idx="4">
                  <c:v>1.0865305831641E-2</c:v>
                </c:pt>
                <c:pt idx="5">
                  <c:v>4.3257657877727998E-3</c:v>
                </c:pt>
                <c:pt idx="6">
                  <c:v>5.6404593115077003E-3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6D-4E14-9166-C44A652CF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203296"/>
        <c:axId val="274207560"/>
      </c:barChart>
      <c:catAx>
        <c:axId val="27420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7560"/>
        <c:crosses val="autoZero"/>
        <c:auto val="1"/>
        <c:lblAlgn val="ctr"/>
        <c:lblOffset val="100"/>
        <c:noMultiLvlLbl val="0"/>
      </c:catAx>
      <c:valAx>
        <c:axId val="27420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8</c:v>
                </c:pt>
                <c:pt idx="11">
                  <c:v>18</c:v>
                </c:pt>
                <c:pt idx="12">
                  <c:v>3</c:v>
                </c:pt>
                <c:pt idx="13">
                  <c:v>4</c:v>
                </c:pt>
                <c:pt idx="14">
                  <c:v>4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EF-4B61-A308-25E887168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05264"/>
        <c:axId val="274203952"/>
      </c:lineChart>
      <c:catAx>
        <c:axId val="27420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3952"/>
        <c:crosses val="autoZero"/>
        <c:auto val="1"/>
        <c:lblAlgn val="ctr"/>
        <c:lblOffset val="100"/>
        <c:noMultiLvlLbl val="0"/>
      </c:catAx>
      <c:valAx>
        <c:axId val="27420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1.0464722751643001E-2</c:v>
                </c:pt>
                <c:pt idx="10">
                  <c:v>4.0077661602038002E-3</c:v>
                </c:pt>
                <c:pt idx="11">
                  <c:v>7.8176179421259005E-3</c:v>
                </c:pt>
                <c:pt idx="12">
                  <c:v>7.7186607529850003E-3</c:v>
                </c:pt>
                <c:pt idx="13">
                  <c:v>5.3436882136050001E-3</c:v>
                </c:pt>
                <c:pt idx="14">
                  <c:v>1.5585757289681E-2</c:v>
                </c:pt>
                <c:pt idx="15">
                  <c:v>7.1249176181399998E-3</c:v>
                </c:pt>
                <c:pt idx="16">
                  <c:v>8.9061470226750993E-3</c:v>
                </c:pt>
                <c:pt idx="17">
                  <c:v>7.1249176181399998E-3</c:v>
                </c:pt>
                <c:pt idx="18">
                  <c:v>0.10776437897437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13-4A00-85AC-BAB35D512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07232"/>
        <c:axId val="274200016"/>
      </c:lineChart>
      <c:catAx>
        <c:axId val="27420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0016"/>
        <c:crosses val="autoZero"/>
        <c:auto val="1"/>
        <c:lblAlgn val="ctr"/>
        <c:lblOffset val="100"/>
        <c:noMultiLvlLbl val="0"/>
      </c:catAx>
      <c:valAx>
        <c:axId val="27420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0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42802</c:v>
                </c:pt>
                <c:pt idx="1">
                  <c:v>42803</c:v>
                </c:pt>
                <c:pt idx="2">
                  <c:v>42804</c:v>
                </c:pt>
                <c:pt idx="3">
                  <c:v>42805</c:v>
                </c:pt>
                <c:pt idx="4">
                  <c:v>42806</c:v>
                </c:pt>
                <c:pt idx="5">
                  <c:v>42807</c:v>
                </c:pt>
                <c:pt idx="6">
                  <c:v>42808</c:v>
                </c:pt>
                <c:pt idx="7">
                  <c:v>42809</c:v>
                </c:pt>
                <c:pt idx="8">
                  <c:v>42810</c:v>
                </c:pt>
                <c:pt idx="9">
                  <c:v>42811</c:v>
                </c:pt>
                <c:pt idx="10">
                  <c:v>42812</c:v>
                </c:pt>
                <c:pt idx="11">
                  <c:v>42813</c:v>
                </c:pt>
                <c:pt idx="12">
                  <c:v>42814</c:v>
                </c:pt>
                <c:pt idx="13">
                  <c:v>42815</c:v>
                </c:pt>
                <c:pt idx="14">
                  <c:v>42816</c:v>
                </c:pt>
                <c:pt idx="15">
                  <c:v>42817</c:v>
                </c:pt>
                <c:pt idx="16">
                  <c:v>42818</c:v>
                </c:pt>
                <c:pt idx="17">
                  <c:v>42819</c:v>
                </c:pt>
                <c:pt idx="18">
                  <c:v>42820</c:v>
                </c:pt>
                <c:pt idx="19">
                  <c:v>42821</c:v>
                </c:pt>
                <c:pt idx="20">
                  <c:v>42822</c:v>
                </c:pt>
                <c:pt idx="21">
                  <c:v>42823</c:v>
                </c:pt>
                <c:pt idx="22">
                  <c:v>42824</c:v>
                </c:pt>
                <c:pt idx="23">
                  <c:v>42825</c:v>
                </c:pt>
                <c:pt idx="24">
                  <c:v>42826</c:v>
                </c:pt>
                <c:pt idx="25">
                  <c:v>42827</c:v>
                </c:pt>
                <c:pt idx="26">
                  <c:v>42828</c:v>
                </c:pt>
                <c:pt idx="27">
                  <c:v>42829</c:v>
                </c:pt>
                <c:pt idx="28">
                  <c:v>42830</c:v>
                </c:pt>
                <c:pt idx="29">
                  <c:v>42831</c:v>
                </c:pt>
                <c:pt idx="30">
                  <c:v>42832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8</c:v>
                </c:pt>
                <c:pt idx="7">
                  <c:v>29</c:v>
                </c:pt>
                <c:pt idx="8">
                  <c:v>35</c:v>
                </c:pt>
                <c:pt idx="9">
                  <c:v>28</c:v>
                </c:pt>
                <c:pt idx="10">
                  <c:v>9</c:v>
                </c:pt>
                <c:pt idx="11">
                  <c:v>2</c:v>
                </c:pt>
                <c:pt idx="12">
                  <c:v>10</c:v>
                </c:pt>
                <c:pt idx="13">
                  <c:v>8</c:v>
                </c:pt>
                <c:pt idx="14">
                  <c:v>6</c:v>
                </c:pt>
                <c:pt idx="15">
                  <c:v>12</c:v>
                </c:pt>
                <c:pt idx="16">
                  <c:v>13</c:v>
                </c:pt>
                <c:pt idx="17">
                  <c:v>8</c:v>
                </c:pt>
                <c:pt idx="18">
                  <c:v>3</c:v>
                </c:pt>
                <c:pt idx="19">
                  <c:v>8</c:v>
                </c:pt>
                <c:pt idx="20">
                  <c:v>14</c:v>
                </c:pt>
                <c:pt idx="21">
                  <c:v>14</c:v>
                </c:pt>
                <c:pt idx="22">
                  <c:v>17</c:v>
                </c:pt>
                <c:pt idx="23">
                  <c:v>23</c:v>
                </c:pt>
                <c:pt idx="24">
                  <c:v>3</c:v>
                </c:pt>
                <c:pt idx="25">
                  <c:v>6</c:v>
                </c:pt>
                <c:pt idx="26">
                  <c:v>9</c:v>
                </c:pt>
                <c:pt idx="27">
                  <c:v>10</c:v>
                </c:pt>
                <c:pt idx="28">
                  <c:v>8</c:v>
                </c:pt>
                <c:pt idx="29">
                  <c:v>8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66-4410-BD5A-D862E7365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805736"/>
        <c:axId val="363806720"/>
      </c:lineChart>
      <c:dateAx>
        <c:axId val="363805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06720"/>
        <c:crosses val="autoZero"/>
        <c:auto val="1"/>
        <c:lblOffset val="100"/>
        <c:baseTimeUnit val="days"/>
      </c:dateAx>
      <c:valAx>
        <c:axId val="36380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0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</c:v>
                </c:pt>
                <c:pt idx="1">
                  <c:v>3</c:v>
                </c:pt>
                <c:pt idx="2">
                  <c:v>6</c:v>
                </c:pt>
                <c:pt idx="3">
                  <c:v>6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2-46D1-8575-BF80CFB7A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099528"/>
        <c:axId val="381097232"/>
      </c:barChart>
      <c:catAx>
        <c:axId val="38109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97232"/>
        <c:crosses val="autoZero"/>
        <c:auto val="1"/>
        <c:lblAlgn val="ctr"/>
        <c:lblOffset val="100"/>
        <c:noMultiLvlLbl val="0"/>
      </c:catAx>
      <c:valAx>
        <c:axId val="38109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9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24305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7503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41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66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3824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003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794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445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6150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814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433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14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3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64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91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14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950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04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4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7086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195735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64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28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0381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1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815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92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5804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68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9724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829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382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978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2675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786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9851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200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929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93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44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71326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037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569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461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4969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749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89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- 2017-03-20 18:42:53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🇩🇴 🇩🇴 🇩🇴  #elequipomasgrande 🇩🇴 🇩🇴 🇩🇴 https://t.co/Tlkh2169Oh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53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- 2017-04-04 14:18:13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respondas correos electrónicos que soliciten información de tus códigos de acceso o de la Tarjeta de Claves. #PrevenciondeFraudes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36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- 2017-03-24 09:30:01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Valida que la página web en la que estás tenga un candado en la barra superior del explorador. Es la certificación de página segura.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53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- 2017-03-29 11:45:02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respondas correos electrónicos que soliciten información de códigos de acceso o de la Tarjeta de Claves. ¡Juntos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77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- 2017-03-22 09:30:01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accedas a enlaces o links recibidos por correo electrónico ni descargues archivos desconocidos.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4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- 2017-03-31 18:13:37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#BHDLeon Reconocida como una de las mejores empresas para trabajar en República Dominicana y el Caribe por el Instituto Great Place to Work. https://t.co/8W19iViXMf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3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- 2017-03-20 12:30:05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Usa https://t.co/WopliwjVw5 para acceder a Internet Banking BHD León.¡Trabajemos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6158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698544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490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07806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7031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846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768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129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21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4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- 2017-03-27 11:45:01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facilites tu código de acceso por correo electrónico ni lo ofrezcas a ninguna persona.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30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- 2017-04-05 15:41:37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viernes 7 y sábado 8 de abril nuestra oficina ubicada en Bella Vista Mall estará cerrada por motivo de remodelación. https://t.co/yFxDiOnGdY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64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- 2017-03-24 17:33:52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sábado 25 de marzo nuestra oficina ubicada en la Av. Privada esq. Av. Rómulo Betancourt estará cerrada por motivo de remodelación. https://t.co/I45hSMgURe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58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- 2017-03-26 11:45:01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Solicítala y conoce sus múltiples beneficios en https://t.co/WopliwjVw5 https://t.co/8LzzWzMeOC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32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- 2017-03-24 11:00:04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Asegura tus transacciones pasando tu Tarjeta con Chip. #BHDLeon #MejoraTuMundo https://t.co/mhI9o6VnOl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10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- 2017-03-29 11:15:02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Asegura tus transacciones pasando tu Tarjeta con Chip. #BHDLeon #MejoraTuMundo https://t.co/Ao35rUR1YX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628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45505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9159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79873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853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06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87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422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649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9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- 2017-03-23 13:04:26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#MujerMujer, benefíciate de los productos que hemos creado especialmente para mejorar tu mundo. https://t.co/KE9FDyJI0S https://t.co/jt6VE5VAC1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91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- 2017-03-31 11:45:02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Solicítala y conoce sus múltiples beneficios en https://t.co/WopliwjVw5 https://t.co/NoskuyQGwL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50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- 2017-04-07 11:45:01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Sigue estos sencillos pasos para organizar tu presupuesto y vacacionar con tu familia. #InvierteEnTusIdeas
https://t.co/qYKGiUF99F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74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- 2017-04-02 10:00:06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https://t.co/0MGzHohvl2 https://t.co/n7rWHxEdKP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83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- 2017-03-16 16:00:09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https://t.co/WopliwjVw5 para acceder a Internet Banking BHD León #PrevencionBHDLeon https://t.co/63IjM17RpV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37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- 2017-04-07 09:30:03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viernes 7 y sábado 8 de abril nuestra oficina ubicada en Bella Vista Mall estará cerrada por motivo de remodelación. https://t.co/LSUNgkRTA3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223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028449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1462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93979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085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843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1251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705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285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07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- 2017-04-07 16:45:29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Feria View Tower, para información sobre el financiamiento llámanos al 809-501-6261 y en la constructora al 829-893-4761 y 829-421-8327. https://t.co/2NIlvslp7D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43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- 2017-03-27 10:15:02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Cultiva una rutina diaria que te permita manejar el tiempo con eficiencia para cumplir con todas tus actividades #MujerMujer. https://t.co/mupDqyXw7n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2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- 2017-04-06 11:45:03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#MujerMujer conoce los productos que hemos diseñado especialmente para mejorar tu bienestar y salud física en https://t.co/W7OuSx1gnR. https://t.co/nqgjFH1iCH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47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- 2017-03-26 10:00:07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https://t.co/0MGzHohvl2 https://t.co/8Us9HyyITI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6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- 2017-04-04 10:30:02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Asegura tus transacciones pasando tu Tarjeta con Chip. #BHDLeon #MejoraTuMundo https://t.co/SUmRwgbNfa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504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- 2017-03-31 11:45:00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Reporta de manera inmediata la pérdida o robo de tu Tarjeta de Claves al 809.243.5000.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5414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341264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5354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33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533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0124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8714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5929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6275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7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@vozdelfanatico - 2017-03-17 00:22:14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 activación del @BHDLeon https://t.co/K2wJHca6oj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30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@StArKyHB - 2017-03-09 20:39:12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Weyyyy @BHDLeon ustedes no tenían un logo más chiquito???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73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@Asomicrofinanza - 2017-03-24 10:29:06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Damos comienzo a nuestro foro @ANIFCO @BHDLeon @BancoRepublica @SFCsupervisor https://t.co/0xikA8bGkz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8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@domicarol97 - 2017-03-21 21:40:40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Señores @Popularenlinea @BHDLeon @BanreservasRD las transferencias no vuelan sola, alguna institución dominicana ha… https://t.co/cCB2EBvqEP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0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@marcosbarinas - 2017-03-11 21:01:43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logo del @BHDLeon en el uniforme dominicano fue a drede para distraer a los pitchers.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20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@RichCastill0 - 2017-03-11 14:54:06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Arriba Dominicana! 💪🏼⚾️🇩🇴 excelente comercial de @BHDLeon! #WBC #Beisbol #ClasicoMundial #TeamDR #PlatanoPower #RD https://t.co/AFypr5UjCi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27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- 2017-04-03 11:06:20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Cartera de crédito del @BHDLeon creció 15.8% en 2016: https://t.co/5Tu07rjg5A https://t.co/ORJHuB5ltc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50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@Angel_Melo - 2017-03-09 22:26:14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@CervPresidente o @BHDLeon hubieran pintado de verde los bates de los peloteros dominicanos, uff! Platanazos dominicanos en el #wbc2017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7262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4261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881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73973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921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4457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619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5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@ARenLosDeportes - 2017-03-09 19:59:16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el Marlins Park en breve  por la 95.7FM. @BHDLeon @MDeportesRD @EquipoRD_WBC https://t.co/XwmSxXbGtG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18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@rostrosdeportad - 2017-03-08 21:02:48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BHD León presenta resultados de Estrategia de Género Mujer https://t.co/EZEA9IPI77, @BHDLeon… https://t.co/ru9gK4L71R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16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@Frethzia - 2017-04-05 15:39:07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Nadie en el puesto de trabajo de @BHDLeon de Veron .. 15 minutos y contando... #MalServicio https://t.co/F9nLwNO9gL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19:09:35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24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@legalSoriano - 2017-03-31 16:48:50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como cuando del @Popularenlinea  te manda correo del @BHDLeon .. *Ojo con esto señores* No caigan en eso. https://t.co/U9EoJ3efdJ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03/31/2017 20:30:49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6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@dianivelguzman - 2017-03-14 14:03:17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Celebremos las victorias y apoyemos #elequipomasgrande del mundo! @WBCBaseball @BHDLeon @MLB @MLBRD #wbc2017… https://t.co/4PRJS9TT6G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63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@FedericoACG - 2017-03-17 00:31:29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@Ode26 @DollyChuleria @BHDLeon Bien hecho! https://t.co/ysQk9hVfPb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05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@domicarol97 - 2017-03-21 21:38:03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Señores @Popularenlinea @BHDLeon @BanreservasRD El señor Joao Santana tenía cuentas en sus instituciones?
Sí o no?
Recibía transferencias?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865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765853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01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4665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6445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1647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3850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63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@domicarol97 - 2017-03-21 21:35:04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Quizás la pregunta deba hacerla directa a los bancos dominicanos. Son pocos.
@Popularenlinea
@BHDLeon
@BanreservasRD
@BanescoRD 
Cuál otro?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7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@Ode26 - 2017-03-17 00:12:06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@BHDLeon debería premiar tu honradez @DollyChuleria ¡Don Enrique debe andar feliz en el cielo! Honrar su memoria es el mejor ejemplo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33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@SheySuncar - 2017-03-16 16:30:45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Aquí está mi compañero de trabajo en las mismas con el @BHDLeon desde ayer esperando SU dinero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51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- 2017-03-14 10:20:28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Disfruten el resumen completo de lo sucedido en la Copa @BHDLeon / @AFPSiembra entre @atleticopantoja Vs @NYCosmos… https://t.co/PxGnIozy33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87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@MelSoto14 - 2017-04-05 15:43:56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su App fuera la sombra de su IB fuera muy buena @BHDLeon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19:13:38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0839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419250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672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45305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04243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9686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4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63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@pedroemateo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46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@SheySuncar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32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39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@mateo_vivian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21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@ConsultaRd809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34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@vecinosunidoslm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@ladivadeleste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9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@AstromErik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09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@Ode26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617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759257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070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592190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44173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5096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48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4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@wlora03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28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@KlaryRodriguez1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0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@tatian15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69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@bambam_809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04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@paoamoli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72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@repubica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@thehardman4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51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@UbriEdwin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60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@SuperdeBancosRD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130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492425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793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6816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823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923490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5418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8625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1264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6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@ENTNradio - 2017-04-06 14:48:05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tomar decisiones financieras ¿Eres un próspero Ventura o un Máximo Derroche? @BHDLeon ¡Entra y descúbrelo!… https://t.co/KaGpGMYkaZ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7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@ENTNradio - 2017-04-06 14:35:32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Ahorrar en Las Vacaciones?
Hablaremos con Alissa Díaz,  Segundo Vicepresidente de Pagos y Recaudos de Banca Transaccional @BHDLeon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69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@cetegu - 2017-04-05 16:54:19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Estan ofreciendo un servicio malisimo en el centro del municipio. Como diablos los subagentes no ofrecen retiros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04/05/2017 17:06:14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@KlaryRodriguez1 - 2017-04-04 16:37:14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entonces que haremos? @BHDLeon no me han dicho...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5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@RodneySteven19 - 2017-04-04 01:55:36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ustedes laboran el sabado santo?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04/04/2017 10:59:15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41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@andres_l_hdez - 2017-04-03 11:27:53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XQ Las cosas buenas las cambian para fastidiar? Había opción transacciones c/otros del mismo banco SIMPLE. YA LA QUITARON DEL MENU.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04/03/2017 12:57:45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68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@Gabrieldelsur1 - 2017-03-31 21:45:04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Problemas con los cajeros?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04/03/2017 09:50:08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0946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483315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450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12624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81624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85135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358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1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@paoamoli - 2017-03-31 09:02:06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Tenía que pagar la inscripción de mi hijo y no pude.@BHDLeon: ¿cuánto tendré que esperar para que devuelvan mi dinero? (La verdad por favor)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03/31/2017 10:06:18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79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@AnthonelyRR - 2017-03-30 23:46:32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@BHDLeon, acabo de hacer un retiro y no me dio el dinero, llame y me dijeron que es general y que mañana me reembolsan, es correcto?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03/31/2017 09:57:21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2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@CristiJz - 2017-03-30 17:38:12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¿Además tengo que soportar el irrespeto de su personal? @BHDLeon 4/4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03/31/2017 09:27:24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7046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992796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1249</Words>
  <Application>Microsoft Office PowerPoint</Application>
  <PresentationFormat>On-screen Show (4:3)</PresentationFormat>
  <Paragraphs>470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2017-04-10T16:48:41Z</dcterms:created>
  <dcterms:modified xsi:type="dcterms:W3CDTF">2017-04-10T16:49:34Z</dcterms:modified>
</cp:coreProperties>
</file>