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8-4511-9D16-5A4A34E98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399648"/>
        <c:axId val="272400632"/>
      </c:radarChart>
      <c:catAx>
        <c:axId val="27239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0632"/>
        <c:crosses val="autoZero"/>
        <c:auto val="1"/>
        <c:lblAlgn val="ctr"/>
        <c:lblOffset val="100"/>
        <c:noMultiLvlLbl val="0"/>
      </c:catAx>
      <c:valAx>
        <c:axId val="27240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9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1638</c:v>
                </c:pt>
                <c:pt idx="1">
                  <c:v>1643</c:v>
                </c:pt>
                <c:pt idx="2">
                  <c:v>1651</c:v>
                </c:pt>
                <c:pt idx="3">
                  <c:v>1653</c:v>
                </c:pt>
                <c:pt idx="4">
                  <c:v>1657</c:v>
                </c:pt>
                <c:pt idx="5">
                  <c:v>1660</c:v>
                </c:pt>
                <c:pt idx="6">
                  <c:v>1666</c:v>
                </c:pt>
                <c:pt idx="7">
                  <c:v>1667</c:v>
                </c:pt>
                <c:pt idx="8">
                  <c:v>1673</c:v>
                </c:pt>
                <c:pt idx="9">
                  <c:v>1677</c:v>
                </c:pt>
                <c:pt idx="10">
                  <c:v>1677</c:v>
                </c:pt>
                <c:pt idx="11">
                  <c:v>1679</c:v>
                </c:pt>
                <c:pt idx="12">
                  <c:v>1678</c:v>
                </c:pt>
                <c:pt idx="13">
                  <c:v>1679</c:v>
                </c:pt>
                <c:pt idx="14">
                  <c:v>1683</c:v>
                </c:pt>
                <c:pt idx="15">
                  <c:v>1687</c:v>
                </c:pt>
                <c:pt idx="16">
                  <c:v>1691</c:v>
                </c:pt>
                <c:pt idx="17">
                  <c:v>1691</c:v>
                </c:pt>
                <c:pt idx="18">
                  <c:v>1691</c:v>
                </c:pt>
                <c:pt idx="19">
                  <c:v>1691</c:v>
                </c:pt>
                <c:pt idx="20">
                  <c:v>1692</c:v>
                </c:pt>
                <c:pt idx="21">
                  <c:v>1692</c:v>
                </c:pt>
                <c:pt idx="22">
                  <c:v>1691</c:v>
                </c:pt>
                <c:pt idx="23">
                  <c:v>1691</c:v>
                </c:pt>
                <c:pt idx="24">
                  <c:v>1692</c:v>
                </c:pt>
                <c:pt idx="25">
                  <c:v>1691</c:v>
                </c:pt>
                <c:pt idx="26">
                  <c:v>1695</c:v>
                </c:pt>
                <c:pt idx="27">
                  <c:v>1697</c:v>
                </c:pt>
                <c:pt idx="28">
                  <c:v>1697</c:v>
                </c:pt>
                <c:pt idx="29">
                  <c:v>1698</c:v>
                </c:pt>
                <c:pt idx="30">
                  <c:v>1699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82-4733-B105-70AC8C044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410176"/>
        <c:axId val="272407552"/>
      </c:lineChart>
      <c:dateAx>
        <c:axId val="27241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7552"/>
        <c:crosses val="autoZero"/>
        <c:auto val="1"/>
        <c:lblOffset val="100"/>
        <c:baseTimeUnit val="days"/>
      </c:dateAx>
      <c:valAx>
        <c:axId val="27240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1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B-41A7-BD20-7840C5C66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408536"/>
        <c:axId val="272411488"/>
      </c:barChart>
      <c:catAx>
        <c:axId val="27240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11488"/>
        <c:crosses val="autoZero"/>
        <c:auto val="1"/>
        <c:lblAlgn val="ctr"/>
        <c:lblOffset val="100"/>
        <c:noMultiLvlLbl val="0"/>
      </c:catAx>
      <c:valAx>
        <c:axId val="27241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148</c:v>
                </c:pt>
                <c:pt idx="1">
                  <c:v>148</c:v>
                </c:pt>
                <c:pt idx="2">
                  <c:v>148</c:v>
                </c:pt>
                <c:pt idx="3">
                  <c:v>148</c:v>
                </c:pt>
                <c:pt idx="4">
                  <c:v>148</c:v>
                </c:pt>
                <c:pt idx="5">
                  <c:v>148</c:v>
                </c:pt>
                <c:pt idx="6">
                  <c:v>139</c:v>
                </c:pt>
                <c:pt idx="7">
                  <c:v>139</c:v>
                </c:pt>
                <c:pt idx="8">
                  <c:v>139</c:v>
                </c:pt>
                <c:pt idx="9">
                  <c:v>139</c:v>
                </c:pt>
                <c:pt idx="10">
                  <c:v>139</c:v>
                </c:pt>
                <c:pt idx="11">
                  <c:v>139</c:v>
                </c:pt>
                <c:pt idx="12">
                  <c:v>139</c:v>
                </c:pt>
                <c:pt idx="13">
                  <c:v>139</c:v>
                </c:pt>
                <c:pt idx="14">
                  <c:v>139</c:v>
                </c:pt>
                <c:pt idx="15">
                  <c:v>139</c:v>
                </c:pt>
                <c:pt idx="16">
                  <c:v>139</c:v>
                </c:pt>
                <c:pt idx="17">
                  <c:v>139</c:v>
                </c:pt>
                <c:pt idx="18">
                  <c:v>139</c:v>
                </c:pt>
                <c:pt idx="19">
                  <c:v>139</c:v>
                </c:pt>
                <c:pt idx="20">
                  <c:v>139</c:v>
                </c:pt>
                <c:pt idx="21">
                  <c:v>140</c:v>
                </c:pt>
                <c:pt idx="22">
                  <c:v>140</c:v>
                </c:pt>
                <c:pt idx="23">
                  <c:v>140</c:v>
                </c:pt>
                <c:pt idx="24">
                  <c:v>140</c:v>
                </c:pt>
                <c:pt idx="25">
                  <c:v>140</c:v>
                </c:pt>
                <c:pt idx="26">
                  <c:v>140</c:v>
                </c:pt>
                <c:pt idx="27">
                  <c:v>140</c:v>
                </c:pt>
                <c:pt idx="28">
                  <c:v>140</c:v>
                </c:pt>
                <c:pt idx="29">
                  <c:v>140</c:v>
                </c:pt>
                <c:pt idx="30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0-4AC7-9FAB-B47159A58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93960"/>
        <c:axId val="278787400"/>
      </c:lineChart>
      <c:dateAx>
        <c:axId val="27879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87400"/>
        <c:crosses val="autoZero"/>
        <c:auto val="1"/>
        <c:lblOffset val="100"/>
        <c:baseTimeUnit val="days"/>
      </c:dateAx>
      <c:valAx>
        <c:axId val="27878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2387904</c:v>
                </c:pt>
                <c:pt idx="1">
                  <c:v>2388614</c:v>
                </c:pt>
                <c:pt idx="2">
                  <c:v>2394323</c:v>
                </c:pt>
                <c:pt idx="3">
                  <c:v>2400050</c:v>
                </c:pt>
                <c:pt idx="4">
                  <c:v>2406626</c:v>
                </c:pt>
                <c:pt idx="5">
                  <c:v>2413041</c:v>
                </c:pt>
                <c:pt idx="6">
                  <c:v>2419190</c:v>
                </c:pt>
                <c:pt idx="7">
                  <c:v>2425218</c:v>
                </c:pt>
                <c:pt idx="8">
                  <c:v>2426340</c:v>
                </c:pt>
                <c:pt idx="9">
                  <c:v>2427791</c:v>
                </c:pt>
                <c:pt idx="10">
                  <c:v>2429036</c:v>
                </c:pt>
                <c:pt idx="11">
                  <c:v>2430138</c:v>
                </c:pt>
                <c:pt idx="12">
                  <c:v>2430781</c:v>
                </c:pt>
                <c:pt idx="13">
                  <c:v>2430781</c:v>
                </c:pt>
                <c:pt idx="14">
                  <c:v>2431821</c:v>
                </c:pt>
                <c:pt idx="15">
                  <c:v>2432153</c:v>
                </c:pt>
                <c:pt idx="16">
                  <c:v>2432546</c:v>
                </c:pt>
                <c:pt idx="17">
                  <c:v>2432944</c:v>
                </c:pt>
                <c:pt idx="18">
                  <c:v>2433426</c:v>
                </c:pt>
                <c:pt idx="19">
                  <c:v>2433693</c:v>
                </c:pt>
                <c:pt idx="20">
                  <c:v>2433888</c:v>
                </c:pt>
                <c:pt idx="21">
                  <c:v>2434253</c:v>
                </c:pt>
                <c:pt idx="22">
                  <c:v>2434589</c:v>
                </c:pt>
                <c:pt idx="23">
                  <c:v>2434991</c:v>
                </c:pt>
                <c:pt idx="24">
                  <c:v>2435544</c:v>
                </c:pt>
                <c:pt idx="25">
                  <c:v>2435997</c:v>
                </c:pt>
                <c:pt idx="26">
                  <c:v>2436256</c:v>
                </c:pt>
                <c:pt idx="27">
                  <c:v>2436456</c:v>
                </c:pt>
                <c:pt idx="28">
                  <c:v>2436886</c:v>
                </c:pt>
                <c:pt idx="29">
                  <c:v>2437367</c:v>
                </c:pt>
                <c:pt idx="30">
                  <c:v>2437806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99-4795-A74F-6543951C4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005288"/>
        <c:axId val="223008240"/>
      </c:lineChart>
      <c:dateAx>
        <c:axId val="22300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008240"/>
        <c:crosses val="autoZero"/>
        <c:auto val="1"/>
        <c:lblOffset val="100"/>
        <c:baseTimeUnit val="days"/>
      </c:dateAx>
      <c:valAx>
        <c:axId val="22300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00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565</c:v>
                </c:pt>
                <c:pt idx="1">
                  <c:v>4510</c:v>
                </c:pt>
                <c:pt idx="2">
                  <c:v>6526</c:v>
                </c:pt>
                <c:pt idx="3">
                  <c:v>6710</c:v>
                </c:pt>
                <c:pt idx="4">
                  <c:v>5139</c:v>
                </c:pt>
                <c:pt idx="5">
                  <c:v>2944</c:v>
                </c:pt>
                <c:pt idx="6">
                  <c:v>9753</c:v>
                </c:pt>
                <c:pt idx="7">
                  <c:v>2208</c:v>
                </c:pt>
                <c:pt idx="8">
                  <c:v>1425</c:v>
                </c:pt>
                <c:pt idx="9">
                  <c:v>1136</c:v>
                </c:pt>
                <c:pt idx="10">
                  <c:v>1136</c:v>
                </c:pt>
                <c:pt idx="11">
                  <c:v>805</c:v>
                </c:pt>
                <c:pt idx="12">
                  <c:v>317</c:v>
                </c:pt>
                <c:pt idx="13">
                  <c:v>497</c:v>
                </c:pt>
                <c:pt idx="14">
                  <c:v>412</c:v>
                </c:pt>
                <c:pt idx="15">
                  <c:v>537</c:v>
                </c:pt>
                <c:pt idx="16">
                  <c:v>466</c:v>
                </c:pt>
                <c:pt idx="17">
                  <c:v>463</c:v>
                </c:pt>
                <c:pt idx="18">
                  <c:v>321</c:v>
                </c:pt>
                <c:pt idx="19">
                  <c:v>213</c:v>
                </c:pt>
                <c:pt idx="20">
                  <c:v>326</c:v>
                </c:pt>
                <c:pt idx="21">
                  <c:v>328</c:v>
                </c:pt>
                <c:pt idx="22">
                  <c:v>453</c:v>
                </c:pt>
                <c:pt idx="23">
                  <c:v>485</c:v>
                </c:pt>
                <c:pt idx="24">
                  <c:v>504</c:v>
                </c:pt>
                <c:pt idx="25">
                  <c:v>310</c:v>
                </c:pt>
                <c:pt idx="26">
                  <c:v>177</c:v>
                </c:pt>
                <c:pt idx="27">
                  <c:v>430</c:v>
                </c:pt>
                <c:pt idx="28">
                  <c:v>455</c:v>
                </c:pt>
                <c:pt idx="29">
                  <c:v>434</c:v>
                </c:pt>
                <c:pt idx="30">
                  <c:v>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9-4A58-AC37-01EC3FF7C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37152"/>
        <c:axId val="272034856"/>
      </c:lineChart>
      <c:dateAx>
        <c:axId val="27203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4856"/>
        <c:crosses val="autoZero"/>
        <c:auto val="1"/>
        <c:lblOffset val="100"/>
        <c:baseTimeUnit val="days"/>
      </c:dateAx>
      <c:valAx>
        <c:axId val="27203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4.0647000000000002</c:v>
                </c:pt>
                <c:pt idx="1">
                  <c:v>32.214300000000001</c:v>
                </c:pt>
                <c:pt idx="2">
                  <c:v>46.6143</c:v>
                </c:pt>
                <c:pt idx="3">
                  <c:v>47.928600000000003</c:v>
                </c:pt>
                <c:pt idx="4">
                  <c:v>36.707099999999997</c:v>
                </c:pt>
                <c:pt idx="5">
                  <c:v>21.028600000000001</c:v>
                </c:pt>
                <c:pt idx="6">
                  <c:v>69.664299999999997</c:v>
                </c:pt>
                <c:pt idx="7">
                  <c:v>15.7714</c:v>
                </c:pt>
                <c:pt idx="8">
                  <c:v>10.178599999999999</c:v>
                </c:pt>
                <c:pt idx="9">
                  <c:v>8.1143000000000001</c:v>
                </c:pt>
                <c:pt idx="10">
                  <c:v>8.1143000000000001</c:v>
                </c:pt>
                <c:pt idx="11">
                  <c:v>5.75</c:v>
                </c:pt>
                <c:pt idx="12">
                  <c:v>2.2643</c:v>
                </c:pt>
                <c:pt idx="13">
                  <c:v>3.55</c:v>
                </c:pt>
                <c:pt idx="14">
                  <c:v>2.9428999999999998</c:v>
                </c:pt>
                <c:pt idx="15">
                  <c:v>3.8357000000000001</c:v>
                </c:pt>
                <c:pt idx="16">
                  <c:v>3.3285999999999998</c:v>
                </c:pt>
                <c:pt idx="17">
                  <c:v>3.3071000000000002</c:v>
                </c:pt>
                <c:pt idx="18">
                  <c:v>2.2928999999999999</c:v>
                </c:pt>
                <c:pt idx="19">
                  <c:v>1.5214000000000001</c:v>
                </c:pt>
                <c:pt idx="20">
                  <c:v>2.3285999999999998</c:v>
                </c:pt>
                <c:pt idx="21">
                  <c:v>2.3429000000000002</c:v>
                </c:pt>
                <c:pt idx="22">
                  <c:v>3.2357</c:v>
                </c:pt>
                <c:pt idx="23">
                  <c:v>3.4397000000000002</c:v>
                </c:pt>
                <c:pt idx="24">
                  <c:v>3.5745</c:v>
                </c:pt>
                <c:pt idx="25">
                  <c:v>2.1985999999999999</c:v>
                </c:pt>
                <c:pt idx="26">
                  <c:v>1.2553000000000001</c:v>
                </c:pt>
                <c:pt idx="27">
                  <c:v>3.0495999999999999</c:v>
                </c:pt>
                <c:pt idx="28">
                  <c:v>3.2269999999999999</c:v>
                </c:pt>
                <c:pt idx="29">
                  <c:v>3.0779999999999998</c:v>
                </c:pt>
                <c:pt idx="30">
                  <c:v>2.4681000000000002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55-4A83-852C-CAEB074F1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33216"/>
        <c:axId val="272033544"/>
      </c:lineChart>
      <c:dateAx>
        <c:axId val="272033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3544"/>
        <c:crosses val="autoZero"/>
        <c:auto val="1"/>
        <c:lblOffset val="100"/>
        <c:baseTimeUnit val="days"/>
      </c:dateAx>
      <c:valAx>
        <c:axId val="27203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0.24449877750610999</c:v>
                </c:pt>
                <c:pt idx="1">
                  <c:v>0.54878048780487998</c:v>
                </c:pt>
                <c:pt idx="2">
                  <c:v>0.42501517911353998</c:v>
                </c:pt>
                <c:pt idx="3">
                  <c:v>0.30266343825665998</c:v>
                </c:pt>
                <c:pt idx="4">
                  <c:v>0.30211480362538001</c:v>
                </c:pt>
                <c:pt idx="5">
                  <c:v>0.36188178528346998</c:v>
                </c:pt>
                <c:pt idx="6">
                  <c:v>6.0132291040288999E-2</c:v>
                </c:pt>
                <c:pt idx="7">
                  <c:v>0.72028811524610004</c:v>
                </c:pt>
                <c:pt idx="8">
                  <c:v>0.11976047904192</c:v>
                </c:pt>
                <c:pt idx="9">
                  <c:v>-0.35820895522388002</c:v>
                </c:pt>
                <c:pt idx="10">
                  <c:v>5.9630292188432001E-2</c:v>
                </c:pt>
                <c:pt idx="11">
                  <c:v>5.9594755661501998E-2</c:v>
                </c:pt>
                <c:pt idx="12">
                  <c:v>0.17878426698451</c:v>
                </c:pt>
                <c:pt idx="13">
                  <c:v>5.9594755661501998E-2</c:v>
                </c:pt>
                <c:pt idx="14">
                  <c:v>-5.9488399762046E-2</c:v>
                </c:pt>
                <c:pt idx="15">
                  <c:v>0.1186943620178</c:v>
                </c:pt>
                <c:pt idx="16">
                  <c:v>0</c:v>
                </c:pt>
                <c:pt idx="17">
                  <c:v>0.23654642223535999</c:v>
                </c:pt>
                <c:pt idx="18">
                  <c:v>5.9136605558841003E-2</c:v>
                </c:pt>
                <c:pt idx="19">
                  <c:v>-5.9136605558841003E-2</c:v>
                </c:pt>
                <c:pt idx="20">
                  <c:v>0.17740981667652</c:v>
                </c:pt>
                <c:pt idx="21">
                  <c:v>5.9101654846335998E-2</c:v>
                </c:pt>
                <c:pt idx="22">
                  <c:v>0.17740981667652</c:v>
                </c:pt>
                <c:pt idx="23">
                  <c:v>0</c:v>
                </c:pt>
                <c:pt idx="24">
                  <c:v>5.9136605558841003E-2</c:v>
                </c:pt>
                <c:pt idx="25">
                  <c:v>0.65050266114724997</c:v>
                </c:pt>
                <c:pt idx="26">
                  <c:v>-0.53160070880095001</c:v>
                </c:pt>
                <c:pt idx="27">
                  <c:v>-0.11792452830189</c:v>
                </c:pt>
                <c:pt idx="28">
                  <c:v>5.8927519151444001E-2</c:v>
                </c:pt>
                <c:pt idx="29">
                  <c:v>1.0017678255744999</c:v>
                </c:pt>
                <c:pt idx="30">
                  <c:v>5.8892815076561002E-2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A-4C13-9555-80B03F158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743496"/>
        <c:axId val="226218336"/>
      </c:lineChart>
      <c:dateAx>
        <c:axId val="224743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18336"/>
        <c:crosses val="autoZero"/>
        <c:auto val="1"/>
        <c:lblOffset val="100"/>
        <c:baseTimeUnit val="days"/>
      </c:dateAx>
      <c:valAx>
        <c:axId val="2262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4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2.8799999999999999E-2</c:v>
                </c:pt>
                <c:pt idx="1">
                  <c:v>6.4299999999999996E-2</c:v>
                </c:pt>
                <c:pt idx="2">
                  <c:v>0.05</c:v>
                </c:pt>
                <c:pt idx="3">
                  <c:v>3.5700000000000003E-2</c:v>
                </c:pt>
                <c:pt idx="4">
                  <c:v>3.5700000000000003E-2</c:v>
                </c:pt>
                <c:pt idx="5">
                  <c:v>4.2900000000000001E-2</c:v>
                </c:pt>
                <c:pt idx="6">
                  <c:v>7.1000000000000004E-3</c:v>
                </c:pt>
                <c:pt idx="7">
                  <c:v>8.5699999999999998E-2</c:v>
                </c:pt>
                <c:pt idx="8">
                  <c:v>1.43E-2</c:v>
                </c:pt>
                <c:pt idx="9">
                  <c:v>-4.2900000000000001E-2</c:v>
                </c:pt>
                <c:pt idx="10">
                  <c:v>7.1000000000000004E-3</c:v>
                </c:pt>
                <c:pt idx="11">
                  <c:v>7.1000000000000004E-3</c:v>
                </c:pt>
                <c:pt idx="12">
                  <c:v>2.1399999999999999E-2</c:v>
                </c:pt>
                <c:pt idx="13">
                  <c:v>7.1000000000000004E-3</c:v>
                </c:pt>
                <c:pt idx="14">
                  <c:v>-7.1000000000000004E-3</c:v>
                </c:pt>
                <c:pt idx="15">
                  <c:v>1.43E-2</c:v>
                </c:pt>
                <c:pt idx="16">
                  <c:v>0</c:v>
                </c:pt>
                <c:pt idx="17">
                  <c:v>2.86E-2</c:v>
                </c:pt>
                <c:pt idx="18">
                  <c:v>7.1000000000000004E-3</c:v>
                </c:pt>
                <c:pt idx="19">
                  <c:v>-7.1000000000000004E-3</c:v>
                </c:pt>
                <c:pt idx="20">
                  <c:v>2.1399999999999999E-2</c:v>
                </c:pt>
                <c:pt idx="21">
                  <c:v>7.1000000000000004E-3</c:v>
                </c:pt>
                <c:pt idx="22">
                  <c:v>2.1399999999999999E-2</c:v>
                </c:pt>
                <c:pt idx="23">
                  <c:v>0</c:v>
                </c:pt>
                <c:pt idx="24">
                  <c:v>7.1000000000000004E-3</c:v>
                </c:pt>
                <c:pt idx="25">
                  <c:v>7.8E-2</c:v>
                </c:pt>
                <c:pt idx="26">
                  <c:v>-6.3799999999999996E-2</c:v>
                </c:pt>
                <c:pt idx="27">
                  <c:v>-1.4200000000000001E-2</c:v>
                </c:pt>
                <c:pt idx="28">
                  <c:v>7.1000000000000004E-3</c:v>
                </c:pt>
                <c:pt idx="29">
                  <c:v>0.1206</c:v>
                </c:pt>
                <c:pt idx="30">
                  <c:v>7.1000000000000004E-3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EA-4543-81ED-02D315D5F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220304"/>
        <c:axId val="226220632"/>
      </c:lineChart>
      <c:dateAx>
        <c:axId val="22622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20632"/>
        <c:crosses val="autoZero"/>
        <c:auto val="1"/>
        <c:lblOffset val="100"/>
        <c:baseTimeUnit val="days"/>
      </c:dateAx>
      <c:valAx>
        <c:axId val="2262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3616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637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96335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213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168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99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6454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66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293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39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9994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301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75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2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132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90336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0476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01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0921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35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07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69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629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04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66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4545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205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89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019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17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43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0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- 2017-03-29 10:43:23</a:t>
                      </a:r>
                      <a:r>
                        <a:rPr lang="es-ES" sz="1000"/>
                        <a:t>
Bóveda Electrónica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4516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51463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19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6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258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941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795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96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590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11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980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20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2017-04-10T16:37:03Z</dcterms:created>
  <dcterms:modified xsi:type="dcterms:W3CDTF">2017-04-10T16:37:18Z</dcterms:modified>
</cp:coreProperties>
</file>