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C2-4994-A319-FA3F905A4C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2638368"/>
        <c:axId val="272636728"/>
      </c:radarChart>
      <c:catAx>
        <c:axId val="27263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36728"/>
        <c:crosses val="autoZero"/>
        <c:auto val="1"/>
        <c:lblAlgn val="ctr"/>
        <c:lblOffset val="100"/>
        <c:noMultiLvlLbl val="0"/>
      </c:catAx>
      <c:valAx>
        <c:axId val="272636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3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42774</c:v>
                </c:pt>
                <c:pt idx="1">
                  <c:v>42775</c:v>
                </c:pt>
                <c:pt idx="2">
                  <c:v>42776</c:v>
                </c:pt>
                <c:pt idx="3">
                  <c:v>42777</c:v>
                </c:pt>
                <c:pt idx="4">
                  <c:v>42778</c:v>
                </c:pt>
                <c:pt idx="5">
                  <c:v>42779</c:v>
                </c:pt>
                <c:pt idx="6">
                  <c:v>42780</c:v>
                </c:pt>
                <c:pt idx="7">
                  <c:v>42781</c:v>
                </c:pt>
                <c:pt idx="8">
                  <c:v>42782</c:v>
                </c:pt>
                <c:pt idx="9">
                  <c:v>42783</c:v>
                </c:pt>
                <c:pt idx="10">
                  <c:v>42784</c:v>
                </c:pt>
                <c:pt idx="11">
                  <c:v>42785</c:v>
                </c:pt>
                <c:pt idx="12">
                  <c:v>42786</c:v>
                </c:pt>
                <c:pt idx="13">
                  <c:v>42787</c:v>
                </c:pt>
                <c:pt idx="14">
                  <c:v>42788</c:v>
                </c:pt>
                <c:pt idx="15">
                  <c:v>42789</c:v>
                </c:pt>
                <c:pt idx="16">
                  <c:v>42790</c:v>
                </c:pt>
                <c:pt idx="17">
                  <c:v>42791</c:v>
                </c:pt>
                <c:pt idx="18">
                  <c:v>42792</c:v>
                </c:pt>
                <c:pt idx="19">
                  <c:v>42793</c:v>
                </c:pt>
                <c:pt idx="20">
                  <c:v>42794</c:v>
                </c:pt>
                <c:pt idx="21">
                  <c:v>42795</c:v>
                </c:pt>
                <c:pt idx="22">
                  <c:v>42796</c:v>
                </c:pt>
                <c:pt idx="23">
                  <c:v>42797</c:v>
                </c:pt>
                <c:pt idx="24">
                  <c:v>42798</c:v>
                </c:pt>
                <c:pt idx="25">
                  <c:v>42799</c:v>
                </c:pt>
                <c:pt idx="26">
                  <c:v>42800</c:v>
                </c:pt>
                <c:pt idx="27">
                  <c:v>42801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1596</c:v>
                </c:pt>
                <c:pt idx="1">
                  <c:v>1595</c:v>
                </c:pt>
                <c:pt idx="2">
                  <c:v>1596</c:v>
                </c:pt>
                <c:pt idx="3">
                  <c:v>1596</c:v>
                </c:pt>
                <c:pt idx="4">
                  <c:v>1596</c:v>
                </c:pt>
                <c:pt idx="5">
                  <c:v>1599</c:v>
                </c:pt>
                <c:pt idx="6">
                  <c:v>1602</c:v>
                </c:pt>
                <c:pt idx="7">
                  <c:v>1604</c:v>
                </c:pt>
                <c:pt idx="8">
                  <c:v>1606</c:v>
                </c:pt>
                <c:pt idx="9">
                  <c:v>1608</c:v>
                </c:pt>
                <c:pt idx="10">
                  <c:v>1611</c:v>
                </c:pt>
                <c:pt idx="11">
                  <c:v>1611</c:v>
                </c:pt>
                <c:pt idx="12">
                  <c:v>1613</c:v>
                </c:pt>
                <c:pt idx="13">
                  <c:v>1615</c:v>
                </c:pt>
                <c:pt idx="14">
                  <c:v>1617</c:v>
                </c:pt>
                <c:pt idx="15">
                  <c:v>1617</c:v>
                </c:pt>
                <c:pt idx="16">
                  <c:v>1618</c:v>
                </c:pt>
                <c:pt idx="17">
                  <c:v>1619</c:v>
                </c:pt>
                <c:pt idx="18">
                  <c:v>1621</c:v>
                </c:pt>
                <c:pt idx="19">
                  <c:v>1621</c:v>
                </c:pt>
                <c:pt idx="20">
                  <c:v>1622</c:v>
                </c:pt>
                <c:pt idx="21">
                  <c:v>1624</c:v>
                </c:pt>
                <c:pt idx="22">
                  <c:v>1626</c:v>
                </c:pt>
                <c:pt idx="23">
                  <c:v>1630</c:v>
                </c:pt>
                <c:pt idx="24">
                  <c:v>1631</c:v>
                </c:pt>
                <c:pt idx="25">
                  <c:v>1634</c:v>
                </c:pt>
                <c:pt idx="26">
                  <c:v>1634</c:v>
                </c:pt>
                <c:pt idx="27">
                  <c:v>1634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9C-4E63-9C98-FE675EA59C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635744"/>
        <c:axId val="272637712"/>
      </c:lineChart>
      <c:dateAx>
        <c:axId val="272635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37712"/>
        <c:crosses val="autoZero"/>
        <c:auto val="1"/>
        <c:lblOffset val="100"/>
        <c:baseTimeUnit val="days"/>
      </c:dateAx>
      <c:valAx>
        <c:axId val="27263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35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6E-41C8-AF61-6F6DB0CE03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022952"/>
        <c:axId val="240024920"/>
      </c:barChart>
      <c:catAx>
        <c:axId val="240022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024920"/>
        <c:crosses val="autoZero"/>
        <c:auto val="1"/>
        <c:lblAlgn val="ctr"/>
        <c:lblOffset val="100"/>
        <c:noMultiLvlLbl val="0"/>
      </c:catAx>
      <c:valAx>
        <c:axId val="240024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022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42774</c:v>
                </c:pt>
                <c:pt idx="1">
                  <c:v>42775</c:v>
                </c:pt>
                <c:pt idx="2">
                  <c:v>42776</c:v>
                </c:pt>
                <c:pt idx="3">
                  <c:v>42777</c:v>
                </c:pt>
                <c:pt idx="4">
                  <c:v>42778</c:v>
                </c:pt>
                <c:pt idx="5">
                  <c:v>42779</c:v>
                </c:pt>
                <c:pt idx="6">
                  <c:v>42780</c:v>
                </c:pt>
                <c:pt idx="7">
                  <c:v>42781</c:v>
                </c:pt>
                <c:pt idx="8">
                  <c:v>42782</c:v>
                </c:pt>
                <c:pt idx="9">
                  <c:v>42783</c:v>
                </c:pt>
                <c:pt idx="10">
                  <c:v>42784</c:v>
                </c:pt>
                <c:pt idx="11">
                  <c:v>42785</c:v>
                </c:pt>
                <c:pt idx="12">
                  <c:v>42786</c:v>
                </c:pt>
                <c:pt idx="13">
                  <c:v>42787</c:v>
                </c:pt>
                <c:pt idx="14">
                  <c:v>42788</c:v>
                </c:pt>
                <c:pt idx="15">
                  <c:v>42789</c:v>
                </c:pt>
                <c:pt idx="16">
                  <c:v>42790</c:v>
                </c:pt>
                <c:pt idx="17">
                  <c:v>42791</c:v>
                </c:pt>
                <c:pt idx="18">
                  <c:v>42792</c:v>
                </c:pt>
                <c:pt idx="19">
                  <c:v>42793</c:v>
                </c:pt>
                <c:pt idx="20">
                  <c:v>42794</c:v>
                </c:pt>
                <c:pt idx="21">
                  <c:v>42795</c:v>
                </c:pt>
                <c:pt idx="22">
                  <c:v>42796</c:v>
                </c:pt>
                <c:pt idx="23">
                  <c:v>42797</c:v>
                </c:pt>
                <c:pt idx="24">
                  <c:v>42798</c:v>
                </c:pt>
                <c:pt idx="25">
                  <c:v>42799</c:v>
                </c:pt>
                <c:pt idx="26">
                  <c:v>42800</c:v>
                </c:pt>
                <c:pt idx="27">
                  <c:v>42801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147</c:v>
                </c:pt>
                <c:pt idx="1">
                  <c:v>147</c:v>
                </c:pt>
                <c:pt idx="2">
                  <c:v>147</c:v>
                </c:pt>
                <c:pt idx="3">
                  <c:v>147</c:v>
                </c:pt>
                <c:pt idx="4">
                  <c:v>147</c:v>
                </c:pt>
                <c:pt idx="5">
                  <c:v>147</c:v>
                </c:pt>
                <c:pt idx="6">
                  <c:v>147</c:v>
                </c:pt>
                <c:pt idx="7">
                  <c:v>147</c:v>
                </c:pt>
                <c:pt idx="8">
                  <c:v>147</c:v>
                </c:pt>
                <c:pt idx="9">
                  <c:v>147</c:v>
                </c:pt>
                <c:pt idx="10">
                  <c:v>147</c:v>
                </c:pt>
                <c:pt idx="11">
                  <c:v>147</c:v>
                </c:pt>
                <c:pt idx="12">
                  <c:v>147</c:v>
                </c:pt>
                <c:pt idx="13">
                  <c:v>147</c:v>
                </c:pt>
                <c:pt idx="14">
                  <c:v>147</c:v>
                </c:pt>
                <c:pt idx="15">
                  <c:v>147</c:v>
                </c:pt>
                <c:pt idx="16">
                  <c:v>147</c:v>
                </c:pt>
                <c:pt idx="17">
                  <c:v>147</c:v>
                </c:pt>
                <c:pt idx="18">
                  <c:v>147</c:v>
                </c:pt>
                <c:pt idx="19">
                  <c:v>147</c:v>
                </c:pt>
                <c:pt idx="20">
                  <c:v>147</c:v>
                </c:pt>
                <c:pt idx="21">
                  <c:v>147</c:v>
                </c:pt>
                <c:pt idx="22">
                  <c:v>147</c:v>
                </c:pt>
                <c:pt idx="23">
                  <c:v>147</c:v>
                </c:pt>
                <c:pt idx="24">
                  <c:v>147</c:v>
                </c:pt>
                <c:pt idx="25">
                  <c:v>147</c:v>
                </c:pt>
                <c:pt idx="26">
                  <c:v>147</c:v>
                </c:pt>
                <c:pt idx="27">
                  <c:v>147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36-483D-A9CF-DB82B6605B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025904"/>
        <c:axId val="239952816"/>
      </c:lineChart>
      <c:dateAx>
        <c:axId val="240025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952816"/>
        <c:crosses val="autoZero"/>
        <c:auto val="1"/>
        <c:lblOffset val="100"/>
        <c:baseTimeUnit val="days"/>
      </c:dateAx>
      <c:valAx>
        <c:axId val="239952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02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42774</c:v>
                </c:pt>
                <c:pt idx="1">
                  <c:v>42775</c:v>
                </c:pt>
                <c:pt idx="2">
                  <c:v>42776</c:v>
                </c:pt>
                <c:pt idx="3">
                  <c:v>42777</c:v>
                </c:pt>
                <c:pt idx="4">
                  <c:v>42778</c:v>
                </c:pt>
                <c:pt idx="5">
                  <c:v>42779</c:v>
                </c:pt>
                <c:pt idx="6">
                  <c:v>42780</c:v>
                </c:pt>
                <c:pt idx="7">
                  <c:v>42781</c:v>
                </c:pt>
                <c:pt idx="8">
                  <c:v>42782</c:v>
                </c:pt>
                <c:pt idx="9">
                  <c:v>42783</c:v>
                </c:pt>
                <c:pt idx="10">
                  <c:v>42784</c:v>
                </c:pt>
                <c:pt idx="11">
                  <c:v>42785</c:v>
                </c:pt>
                <c:pt idx="12">
                  <c:v>42786</c:v>
                </c:pt>
                <c:pt idx="13">
                  <c:v>42787</c:v>
                </c:pt>
                <c:pt idx="14">
                  <c:v>42788</c:v>
                </c:pt>
                <c:pt idx="15">
                  <c:v>42789</c:v>
                </c:pt>
                <c:pt idx="16">
                  <c:v>42790</c:v>
                </c:pt>
                <c:pt idx="17">
                  <c:v>42791</c:v>
                </c:pt>
                <c:pt idx="18">
                  <c:v>42792</c:v>
                </c:pt>
                <c:pt idx="19">
                  <c:v>42793</c:v>
                </c:pt>
                <c:pt idx="20">
                  <c:v>42794</c:v>
                </c:pt>
                <c:pt idx="21">
                  <c:v>42795</c:v>
                </c:pt>
                <c:pt idx="22">
                  <c:v>42796</c:v>
                </c:pt>
                <c:pt idx="23">
                  <c:v>42797</c:v>
                </c:pt>
                <c:pt idx="24">
                  <c:v>42798</c:v>
                </c:pt>
                <c:pt idx="25">
                  <c:v>42799</c:v>
                </c:pt>
                <c:pt idx="26">
                  <c:v>42800</c:v>
                </c:pt>
                <c:pt idx="27">
                  <c:v>42801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2377109</c:v>
                </c:pt>
                <c:pt idx="1">
                  <c:v>2377109</c:v>
                </c:pt>
                <c:pt idx="2">
                  <c:v>2378014</c:v>
                </c:pt>
                <c:pt idx="3">
                  <c:v>2378441</c:v>
                </c:pt>
                <c:pt idx="4">
                  <c:v>2379594</c:v>
                </c:pt>
                <c:pt idx="5">
                  <c:v>2379594</c:v>
                </c:pt>
                <c:pt idx="6">
                  <c:v>2381518</c:v>
                </c:pt>
                <c:pt idx="7">
                  <c:v>2382709</c:v>
                </c:pt>
                <c:pt idx="8">
                  <c:v>2383858</c:v>
                </c:pt>
                <c:pt idx="9">
                  <c:v>2385034</c:v>
                </c:pt>
                <c:pt idx="10">
                  <c:v>2381743</c:v>
                </c:pt>
                <c:pt idx="11">
                  <c:v>2382106</c:v>
                </c:pt>
                <c:pt idx="12">
                  <c:v>2382346</c:v>
                </c:pt>
                <c:pt idx="13">
                  <c:v>2382572</c:v>
                </c:pt>
                <c:pt idx="14">
                  <c:v>2382863</c:v>
                </c:pt>
                <c:pt idx="15">
                  <c:v>2383286</c:v>
                </c:pt>
                <c:pt idx="16">
                  <c:v>2383650</c:v>
                </c:pt>
                <c:pt idx="17">
                  <c:v>2384035</c:v>
                </c:pt>
                <c:pt idx="18">
                  <c:v>2384370</c:v>
                </c:pt>
                <c:pt idx="19">
                  <c:v>2384370</c:v>
                </c:pt>
                <c:pt idx="20">
                  <c:v>2384797</c:v>
                </c:pt>
                <c:pt idx="21">
                  <c:v>2385022</c:v>
                </c:pt>
                <c:pt idx="22">
                  <c:v>2385546</c:v>
                </c:pt>
                <c:pt idx="23">
                  <c:v>2386050</c:v>
                </c:pt>
                <c:pt idx="24">
                  <c:v>2386506</c:v>
                </c:pt>
                <c:pt idx="25">
                  <c:v>2386955</c:v>
                </c:pt>
                <c:pt idx="26">
                  <c:v>2386955</c:v>
                </c:pt>
                <c:pt idx="27">
                  <c:v>2387469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C6-4B0C-A3AC-D7064D7C20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908944"/>
        <c:axId val="242906976"/>
      </c:lineChart>
      <c:dateAx>
        <c:axId val="242908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06976"/>
        <c:crosses val="autoZero"/>
        <c:auto val="1"/>
        <c:lblOffset val="100"/>
        <c:baseTimeUnit val="days"/>
      </c:dateAx>
      <c:valAx>
        <c:axId val="242906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08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42774</c:v>
                </c:pt>
                <c:pt idx="1">
                  <c:v>42775</c:v>
                </c:pt>
                <c:pt idx="2">
                  <c:v>42776</c:v>
                </c:pt>
                <c:pt idx="3">
                  <c:v>42777</c:v>
                </c:pt>
                <c:pt idx="4">
                  <c:v>42778</c:v>
                </c:pt>
                <c:pt idx="5">
                  <c:v>42779</c:v>
                </c:pt>
                <c:pt idx="6">
                  <c:v>42780</c:v>
                </c:pt>
                <c:pt idx="7">
                  <c:v>42781</c:v>
                </c:pt>
                <c:pt idx="8">
                  <c:v>42782</c:v>
                </c:pt>
                <c:pt idx="9">
                  <c:v>42783</c:v>
                </c:pt>
                <c:pt idx="10">
                  <c:v>42784</c:v>
                </c:pt>
                <c:pt idx="11">
                  <c:v>42785</c:v>
                </c:pt>
                <c:pt idx="12">
                  <c:v>42786</c:v>
                </c:pt>
                <c:pt idx="13">
                  <c:v>42787</c:v>
                </c:pt>
                <c:pt idx="14">
                  <c:v>42788</c:v>
                </c:pt>
                <c:pt idx="15">
                  <c:v>42789</c:v>
                </c:pt>
                <c:pt idx="16">
                  <c:v>42790</c:v>
                </c:pt>
                <c:pt idx="17">
                  <c:v>42791</c:v>
                </c:pt>
                <c:pt idx="18">
                  <c:v>42792</c:v>
                </c:pt>
                <c:pt idx="19">
                  <c:v>42793</c:v>
                </c:pt>
                <c:pt idx="20">
                  <c:v>42794</c:v>
                </c:pt>
                <c:pt idx="21">
                  <c:v>42795</c:v>
                </c:pt>
                <c:pt idx="22">
                  <c:v>42796</c:v>
                </c:pt>
                <c:pt idx="23">
                  <c:v>42797</c:v>
                </c:pt>
                <c:pt idx="24">
                  <c:v>42798</c:v>
                </c:pt>
                <c:pt idx="25">
                  <c:v>42799</c:v>
                </c:pt>
                <c:pt idx="26">
                  <c:v>42800</c:v>
                </c:pt>
                <c:pt idx="27">
                  <c:v>42801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463</c:v>
                </c:pt>
                <c:pt idx="1">
                  <c:v>419</c:v>
                </c:pt>
                <c:pt idx="2">
                  <c:v>453</c:v>
                </c:pt>
                <c:pt idx="3">
                  <c:v>975</c:v>
                </c:pt>
                <c:pt idx="4">
                  <c:v>794</c:v>
                </c:pt>
                <c:pt idx="5">
                  <c:v>1042</c:v>
                </c:pt>
                <c:pt idx="6">
                  <c:v>1090</c:v>
                </c:pt>
                <c:pt idx="7">
                  <c:v>1191</c:v>
                </c:pt>
                <c:pt idx="8">
                  <c:v>1452</c:v>
                </c:pt>
                <c:pt idx="9">
                  <c:v>559</c:v>
                </c:pt>
                <c:pt idx="10">
                  <c:v>328</c:v>
                </c:pt>
                <c:pt idx="11">
                  <c:v>339</c:v>
                </c:pt>
                <c:pt idx="12">
                  <c:v>224</c:v>
                </c:pt>
                <c:pt idx="13">
                  <c:v>263</c:v>
                </c:pt>
                <c:pt idx="14">
                  <c:v>396</c:v>
                </c:pt>
                <c:pt idx="15">
                  <c:v>345</c:v>
                </c:pt>
                <c:pt idx="16">
                  <c:v>387</c:v>
                </c:pt>
                <c:pt idx="17">
                  <c:v>353</c:v>
                </c:pt>
                <c:pt idx="18">
                  <c:v>268</c:v>
                </c:pt>
                <c:pt idx="19">
                  <c:v>181</c:v>
                </c:pt>
                <c:pt idx="20">
                  <c:v>221</c:v>
                </c:pt>
                <c:pt idx="21">
                  <c:v>463</c:v>
                </c:pt>
                <c:pt idx="22">
                  <c:v>527</c:v>
                </c:pt>
                <c:pt idx="23">
                  <c:v>488</c:v>
                </c:pt>
                <c:pt idx="24">
                  <c:v>420</c:v>
                </c:pt>
                <c:pt idx="25">
                  <c:v>365</c:v>
                </c:pt>
                <c:pt idx="26">
                  <c:v>214</c:v>
                </c:pt>
                <c:pt idx="27">
                  <c:v>344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CE-411D-8F69-07BB2455B8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911896"/>
        <c:axId val="242906648"/>
      </c:lineChart>
      <c:dateAx>
        <c:axId val="242911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06648"/>
        <c:crosses val="autoZero"/>
        <c:auto val="1"/>
        <c:lblOffset val="100"/>
        <c:baseTimeUnit val="days"/>
      </c:dateAx>
      <c:valAx>
        <c:axId val="242906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11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42774</c:v>
                </c:pt>
                <c:pt idx="1">
                  <c:v>42775</c:v>
                </c:pt>
                <c:pt idx="2">
                  <c:v>42776</c:v>
                </c:pt>
                <c:pt idx="3">
                  <c:v>42777</c:v>
                </c:pt>
                <c:pt idx="4">
                  <c:v>42778</c:v>
                </c:pt>
                <c:pt idx="5">
                  <c:v>42779</c:v>
                </c:pt>
                <c:pt idx="6">
                  <c:v>42780</c:v>
                </c:pt>
                <c:pt idx="7">
                  <c:v>42781</c:v>
                </c:pt>
                <c:pt idx="8">
                  <c:v>42782</c:v>
                </c:pt>
                <c:pt idx="9">
                  <c:v>42783</c:v>
                </c:pt>
                <c:pt idx="10">
                  <c:v>42784</c:v>
                </c:pt>
                <c:pt idx="11">
                  <c:v>42785</c:v>
                </c:pt>
                <c:pt idx="12">
                  <c:v>42786</c:v>
                </c:pt>
                <c:pt idx="13">
                  <c:v>42787</c:v>
                </c:pt>
                <c:pt idx="14">
                  <c:v>42788</c:v>
                </c:pt>
                <c:pt idx="15">
                  <c:v>42789</c:v>
                </c:pt>
                <c:pt idx="16">
                  <c:v>42790</c:v>
                </c:pt>
                <c:pt idx="17">
                  <c:v>42791</c:v>
                </c:pt>
                <c:pt idx="18">
                  <c:v>42792</c:v>
                </c:pt>
                <c:pt idx="19">
                  <c:v>42793</c:v>
                </c:pt>
                <c:pt idx="20">
                  <c:v>42794</c:v>
                </c:pt>
                <c:pt idx="21">
                  <c:v>42795</c:v>
                </c:pt>
                <c:pt idx="22">
                  <c:v>42796</c:v>
                </c:pt>
                <c:pt idx="23">
                  <c:v>42797</c:v>
                </c:pt>
                <c:pt idx="24">
                  <c:v>42798</c:v>
                </c:pt>
                <c:pt idx="25">
                  <c:v>42799</c:v>
                </c:pt>
                <c:pt idx="26">
                  <c:v>42800</c:v>
                </c:pt>
                <c:pt idx="27">
                  <c:v>42801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3.3551000000000002</c:v>
                </c:pt>
                <c:pt idx="1">
                  <c:v>3.0362</c:v>
                </c:pt>
                <c:pt idx="2">
                  <c:v>3.2826</c:v>
                </c:pt>
                <c:pt idx="3">
                  <c:v>7.0651999999999999</c:v>
                </c:pt>
                <c:pt idx="4">
                  <c:v>5.7535999999999996</c:v>
                </c:pt>
                <c:pt idx="5">
                  <c:v>7.5507</c:v>
                </c:pt>
                <c:pt idx="6">
                  <c:v>7.8986000000000001</c:v>
                </c:pt>
                <c:pt idx="7">
                  <c:v>8.6303999999999998</c:v>
                </c:pt>
                <c:pt idx="8">
                  <c:v>10.521699999999999</c:v>
                </c:pt>
                <c:pt idx="9">
                  <c:v>4.0507</c:v>
                </c:pt>
                <c:pt idx="10">
                  <c:v>2.3597000000000001</c:v>
                </c:pt>
                <c:pt idx="11">
                  <c:v>2.4388000000000001</c:v>
                </c:pt>
                <c:pt idx="12">
                  <c:v>1.6114999999999999</c:v>
                </c:pt>
                <c:pt idx="13">
                  <c:v>1.8920999999999999</c:v>
                </c:pt>
                <c:pt idx="14">
                  <c:v>2.8489</c:v>
                </c:pt>
                <c:pt idx="15">
                  <c:v>2.4820000000000002</c:v>
                </c:pt>
                <c:pt idx="16">
                  <c:v>2.7841999999999998</c:v>
                </c:pt>
                <c:pt idx="17">
                  <c:v>2.5396000000000001</c:v>
                </c:pt>
                <c:pt idx="18">
                  <c:v>1.9280999999999999</c:v>
                </c:pt>
                <c:pt idx="19">
                  <c:v>1.3022</c:v>
                </c:pt>
                <c:pt idx="20">
                  <c:v>1.5899000000000001</c:v>
                </c:pt>
                <c:pt idx="21">
                  <c:v>3.3309000000000002</c:v>
                </c:pt>
                <c:pt idx="22">
                  <c:v>3.7913999999999999</c:v>
                </c:pt>
                <c:pt idx="23">
                  <c:v>3.5108000000000001</c:v>
                </c:pt>
                <c:pt idx="24">
                  <c:v>3.0215999999999998</c:v>
                </c:pt>
                <c:pt idx="25">
                  <c:v>2.6259000000000001</c:v>
                </c:pt>
                <c:pt idx="26">
                  <c:v>1.5396000000000001</c:v>
                </c:pt>
                <c:pt idx="27">
                  <c:v>2.4748000000000001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86-4398-83D3-9105CA65D6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909296"/>
        <c:axId val="275899456"/>
      </c:lineChart>
      <c:dateAx>
        <c:axId val="275909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99456"/>
        <c:crosses val="autoZero"/>
        <c:auto val="1"/>
        <c:lblOffset val="100"/>
        <c:baseTimeUnit val="days"/>
      </c:dateAx>
      <c:valAx>
        <c:axId val="27589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09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42774</c:v>
                </c:pt>
                <c:pt idx="1">
                  <c:v>42775</c:v>
                </c:pt>
                <c:pt idx="2">
                  <c:v>42776</c:v>
                </c:pt>
                <c:pt idx="3">
                  <c:v>42777</c:v>
                </c:pt>
                <c:pt idx="4">
                  <c:v>42778</c:v>
                </c:pt>
                <c:pt idx="5">
                  <c:v>42779</c:v>
                </c:pt>
                <c:pt idx="6">
                  <c:v>42780</c:v>
                </c:pt>
                <c:pt idx="7">
                  <c:v>42781</c:v>
                </c:pt>
                <c:pt idx="8">
                  <c:v>42782</c:v>
                </c:pt>
                <c:pt idx="9">
                  <c:v>42783</c:v>
                </c:pt>
                <c:pt idx="10">
                  <c:v>42784</c:v>
                </c:pt>
                <c:pt idx="11">
                  <c:v>42785</c:v>
                </c:pt>
                <c:pt idx="12">
                  <c:v>42786</c:v>
                </c:pt>
                <c:pt idx="13">
                  <c:v>42787</c:v>
                </c:pt>
                <c:pt idx="14">
                  <c:v>42788</c:v>
                </c:pt>
                <c:pt idx="15">
                  <c:v>42789</c:v>
                </c:pt>
                <c:pt idx="16">
                  <c:v>42790</c:v>
                </c:pt>
                <c:pt idx="17">
                  <c:v>42791</c:v>
                </c:pt>
                <c:pt idx="18">
                  <c:v>42792</c:v>
                </c:pt>
                <c:pt idx="19">
                  <c:v>42793</c:v>
                </c:pt>
                <c:pt idx="20">
                  <c:v>42794</c:v>
                </c:pt>
                <c:pt idx="21">
                  <c:v>42795</c:v>
                </c:pt>
                <c:pt idx="22">
                  <c:v>42796</c:v>
                </c:pt>
                <c:pt idx="23">
                  <c:v>42797</c:v>
                </c:pt>
                <c:pt idx="24">
                  <c:v>42798</c:v>
                </c:pt>
                <c:pt idx="25">
                  <c:v>42799</c:v>
                </c:pt>
                <c:pt idx="26">
                  <c:v>42800</c:v>
                </c:pt>
                <c:pt idx="27">
                  <c:v>42801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6.2695924764889999E-2</c:v>
                </c:pt>
                <c:pt idx="3">
                  <c:v>0.56390977443609003</c:v>
                </c:pt>
                <c:pt idx="4">
                  <c:v>0</c:v>
                </c:pt>
                <c:pt idx="5">
                  <c:v>0.12523481527864999</c:v>
                </c:pt>
                <c:pt idx="6">
                  <c:v>0</c:v>
                </c:pt>
                <c:pt idx="7">
                  <c:v>-6.2383031815345998E-2</c:v>
                </c:pt>
                <c:pt idx="8">
                  <c:v>0.12461059190031</c:v>
                </c:pt>
                <c:pt idx="9">
                  <c:v>0</c:v>
                </c:pt>
                <c:pt idx="10">
                  <c:v>0.31075201988813</c:v>
                </c:pt>
                <c:pt idx="11">
                  <c:v>0</c:v>
                </c:pt>
                <c:pt idx="12">
                  <c:v>-0.12406947890819001</c:v>
                </c:pt>
                <c:pt idx="13">
                  <c:v>0</c:v>
                </c:pt>
                <c:pt idx="14">
                  <c:v>0.37128712871287001</c:v>
                </c:pt>
                <c:pt idx="15">
                  <c:v>0</c:v>
                </c:pt>
                <c:pt idx="16">
                  <c:v>0</c:v>
                </c:pt>
                <c:pt idx="17">
                  <c:v>-6.1804697156984001E-2</c:v>
                </c:pt>
                <c:pt idx="18">
                  <c:v>0</c:v>
                </c:pt>
                <c:pt idx="19">
                  <c:v>-6.1690314620605001E-2</c:v>
                </c:pt>
                <c:pt idx="20">
                  <c:v>6.1690314620605001E-2</c:v>
                </c:pt>
                <c:pt idx="21">
                  <c:v>0.18484288354898001</c:v>
                </c:pt>
                <c:pt idx="22">
                  <c:v>0</c:v>
                </c:pt>
                <c:pt idx="23">
                  <c:v>6.1425061425061003E-2</c:v>
                </c:pt>
                <c:pt idx="24">
                  <c:v>0.12269938650307</c:v>
                </c:pt>
                <c:pt idx="25">
                  <c:v>0.24509803921569001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E4-4A34-8DC6-F67FD9DCAF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900768"/>
        <c:axId val="275904376"/>
      </c:lineChart>
      <c:dateAx>
        <c:axId val="275900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04376"/>
        <c:crosses val="autoZero"/>
        <c:auto val="1"/>
        <c:lblOffset val="100"/>
        <c:baseTimeUnit val="days"/>
      </c:dateAx>
      <c:valAx>
        <c:axId val="275904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00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42774</c:v>
                </c:pt>
                <c:pt idx="1">
                  <c:v>42775</c:v>
                </c:pt>
                <c:pt idx="2">
                  <c:v>42776</c:v>
                </c:pt>
                <c:pt idx="3">
                  <c:v>42777</c:v>
                </c:pt>
                <c:pt idx="4">
                  <c:v>42778</c:v>
                </c:pt>
                <c:pt idx="5">
                  <c:v>42779</c:v>
                </c:pt>
                <c:pt idx="6">
                  <c:v>42780</c:v>
                </c:pt>
                <c:pt idx="7">
                  <c:v>42781</c:v>
                </c:pt>
                <c:pt idx="8">
                  <c:v>42782</c:v>
                </c:pt>
                <c:pt idx="9">
                  <c:v>42783</c:v>
                </c:pt>
                <c:pt idx="10">
                  <c:v>42784</c:v>
                </c:pt>
                <c:pt idx="11">
                  <c:v>42785</c:v>
                </c:pt>
                <c:pt idx="12">
                  <c:v>42786</c:v>
                </c:pt>
                <c:pt idx="13">
                  <c:v>42787</c:v>
                </c:pt>
                <c:pt idx="14">
                  <c:v>42788</c:v>
                </c:pt>
                <c:pt idx="15">
                  <c:v>42789</c:v>
                </c:pt>
                <c:pt idx="16">
                  <c:v>42790</c:v>
                </c:pt>
                <c:pt idx="17">
                  <c:v>42791</c:v>
                </c:pt>
                <c:pt idx="18">
                  <c:v>42792</c:v>
                </c:pt>
                <c:pt idx="19">
                  <c:v>42793</c:v>
                </c:pt>
                <c:pt idx="20">
                  <c:v>42794</c:v>
                </c:pt>
                <c:pt idx="21">
                  <c:v>42795</c:v>
                </c:pt>
                <c:pt idx="22">
                  <c:v>42796</c:v>
                </c:pt>
                <c:pt idx="23">
                  <c:v>42797</c:v>
                </c:pt>
                <c:pt idx="24">
                  <c:v>42798</c:v>
                </c:pt>
                <c:pt idx="25">
                  <c:v>42799</c:v>
                </c:pt>
                <c:pt idx="26">
                  <c:v>42800</c:v>
                </c:pt>
                <c:pt idx="27">
                  <c:v>42801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7.1999999999999998E-3</c:v>
                </c:pt>
                <c:pt idx="3">
                  <c:v>6.5199999999999994E-2</c:v>
                </c:pt>
                <c:pt idx="4">
                  <c:v>0</c:v>
                </c:pt>
                <c:pt idx="5">
                  <c:v>1.4500000000000001E-2</c:v>
                </c:pt>
                <c:pt idx="6">
                  <c:v>0</c:v>
                </c:pt>
                <c:pt idx="7">
                  <c:v>-7.1999999999999998E-3</c:v>
                </c:pt>
                <c:pt idx="8">
                  <c:v>1.4500000000000001E-2</c:v>
                </c:pt>
                <c:pt idx="9">
                  <c:v>0</c:v>
                </c:pt>
                <c:pt idx="10">
                  <c:v>3.5999999999999997E-2</c:v>
                </c:pt>
                <c:pt idx="11">
                  <c:v>0</c:v>
                </c:pt>
                <c:pt idx="12">
                  <c:v>-1.44E-2</c:v>
                </c:pt>
                <c:pt idx="13">
                  <c:v>0</c:v>
                </c:pt>
                <c:pt idx="14">
                  <c:v>4.3200000000000002E-2</c:v>
                </c:pt>
                <c:pt idx="15">
                  <c:v>0</c:v>
                </c:pt>
                <c:pt idx="16">
                  <c:v>0</c:v>
                </c:pt>
                <c:pt idx="17">
                  <c:v>-7.1999999999999998E-3</c:v>
                </c:pt>
                <c:pt idx="18">
                  <c:v>0</c:v>
                </c:pt>
                <c:pt idx="19">
                  <c:v>-7.1999999999999998E-3</c:v>
                </c:pt>
                <c:pt idx="20">
                  <c:v>7.1999999999999998E-3</c:v>
                </c:pt>
                <c:pt idx="21">
                  <c:v>2.1600000000000001E-2</c:v>
                </c:pt>
                <c:pt idx="22">
                  <c:v>0</c:v>
                </c:pt>
                <c:pt idx="23">
                  <c:v>7.1999999999999998E-3</c:v>
                </c:pt>
                <c:pt idx="24">
                  <c:v>1.44E-2</c:v>
                </c:pt>
                <c:pt idx="25">
                  <c:v>2.8799999999999999E-2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F7-4F32-B9D4-92BCE17C5D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901424"/>
        <c:axId val="275902080"/>
      </c:lineChart>
      <c:dateAx>
        <c:axId val="275901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02080"/>
        <c:crosses val="autoZero"/>
        <c:auto val="1"/>
        <c:lblOffset val="100"/>
        <c:baseTimeUnit val="days"/>
      </c:dateAx>
      <c:valAx>
        <c:axId val="27590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962826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5736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144205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4864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2744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7500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1093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6849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4559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8277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4470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0523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9265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8783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209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1.9207%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9.0235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2109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02/08/2017 - 03/07/2017</a:t>
            </a:r>
          </a:p>
        </p:txBody>
      </p:sp>
    </p:spTree>
    <p:extLst>
      <p:ext uri="{BB962C8B-B14F-4D97-AF65-F5344CB8AC3E}">
        <p14:creationId xmlns:p14="http://schemas.microsoft.com/office/powerpoint/2010/main" val="3944653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48791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02/08/2017 - 03/07/2017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688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89275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02/08/2017 - 03/07/2017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425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39668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02/08/2017 - 03/07/2017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439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41919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02/08/2017 - 03/07/2017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335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7183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80401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2950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2721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23191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2183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9768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73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- 2017-03-07 21:21:08</a:t>
                      </a:r>
                      <a:r>
                        <a:rPr lang="es-ES" sz="1000"/>
                        <a:t>
#ElEquipoMasGrande del Mundo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1.7136%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713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- 2017-02-16 13:51:58</a:t>
                      </a:r>
                      <a:r>
                        <a:rPr lang="es-ES" sz="1000"/>
                        <a:t>
¿Cómo inscribir beneficiarios de manera sencilla?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14960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02/08/2017 - 03/07/2017</a:t>
            </a:r>
          </a:p>
        </p:txBody>
      </p:sp>
    </p:spTree>
    <p:extLst>
      <p:ext uri="{BB962C8B-B14F-4D97-AF65-F5344CB8AC3E}">
        <p14:creationId xmlns:p14="http://schemas.microsoft.com/office/powerpoint/2010/main" val="1211985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09427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02/08/2017 - 03/07/2017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887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35902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02/08/2017 - 03/07/2017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754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90621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02/08/2017 - 03/07/2017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100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50418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02/08/2017 - 03/07/2017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463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6949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02/08/2017 - 03/07/2017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0220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166</Words>
  <Application>Microsoft Office PowerPoint</Application>
  <PresentationFormat>On-screen Show (4:3)</PresentationFormat>
  <Paragraphs>75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Reporte YouTube</vt:lpstr>
      <vt:lpstr>Youtube Key Metrics Table</vt:lpstr>
      <vt:lpstr>Youtube Key Metrics Radar</vt:lpstr>
      <vt:lpstr>Youtube Subscribers Total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2017-04-10T16:29:57Z</dcterms:created>
  <dcterms:modified xsi:type="dcterms:W3CDTF">2017-04-10T16:30:13Z</dcterms:modified>
</cp:coreProperties>
</file>