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30661</c:v>
                </c:pt>
                <c:pt idx="1">
                  <c:v>30714</c:v>
                </c:pt>
                <c:pt idx="2">
                  <c:v>30749</c:v>
                </c:pt>
                <c:pt idx="3">
                  <c:v>30774</c:v>
                </c:pt>
                <c:pt idx="4">
                  <c:v>30794</c:v>
                </c:pt>
                <c:pt idx="5">
                  <c:v>30812</c:v>
                </c:pt>
                <c:pt idx="6">
                  <c:v>30884</c:v>
                </c:pt>
                <c:pt idx="7">
                  <c:v>30923</c:v>
                </c:pt>
                <c:pt idx="8">
                  <c:v>30964</c:v>
                </c:pt>
                <c:pt idx="9">
                  <c:v>31012</c:v>
                </c:pt>
                <c:pt idx="10">
                  <c:v>31044</c:v>
                </c:pt>
                <c:pt idx="11">
                  <c:v>31062</c:v>
                </c:pt>
                <c:pt idx="12">
                  <c:v>31072</c:v>
                </c:pt>
                <c:pt idx="13">
                  <c:v>31086</c:v>
                </c:pt>
                <c:pt idx="14">
                  <c:v>31104</c:v>
                </c:pt>
                <c:pt idx="15">
                  <c:v>31123</c:v>
                </c:pt>
                <c:pt idx="16">
                  <c:v>31148</c:v>
                </c:pt>
                <c:pt idx="17">
                  <c:v>31175</c:v>
                </c:pt>
                <c:pt idx="18">
                  <c:v>31199</c:v>
                </c:pt>
                <c:pt idx="19">
                  <c:v>31211</c:v>
                </c:pt>
                <c:pt idx="20">
                  <c:v>31236</c:v>
                </c:pt>
                <c:pt idx="21">
                  <c:v>31259</c:v>
                </c:pt>
                <c:pt idx="22">
                  <c:v>31284</c:v>
                </c:pt>
                <c:pt idx="23">
                  <c:v>31310</c:v>
                </c:pt>
                <c:pt idx="24">
                  <c:v>31333</c:v>
                </c:pt>
                <c:pt idx="25">
                  <c:v>31346</c:v>
                </c:pt>
                <c:pt idx="26">
                  <c:v>31367</c:v>
                </c:pt>
                <c:pt idx="27">
                  <c:v>31394</c:v>
                </c:pt>
                <c:pt idx="28">
                  <c:v>31426</c:v>
                </c:pt>
                <c:pt idx="29">
                  <c:v>31462</c:v>
                </c:pt>
                <c:pt idx="30">
                  <c:v>31479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31-441B-96F7-40F59EF08A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86094</c:v>
                </c:pt>
                <c:pt idx="1">
                  <c:v>86382</c:v>
                </c:pt>
                <c:pt idx="2">
                  <c:v>86851</c:v>
                </c:pt>
                <c:pt idx="3">
                  <c:v>87038</c:v>
                </c:pt>
                <c:pt idx="4">
                  <c:v>87390</c:v>
                </c:pt>
                <c:pt idx="5">
                  <c:v>87668</c:v>
                </c:pt>
                <c:pt idx="6">
                  <c:v>87965</c:v>
                </c:pt>
                <c:pt idx="7">
                  <c:v>88321</c:v>
                </c:pt>
                <c:pt idx="8">
                  <c:v>88789</c:v>
                </c:pt>
                <c:pt idx="9">
                  <c:v>89059</c:v>
                </c:pt>
                <c:pt idx="10">
                  <c:v>89293</c:v>
                </c:pt>
                <c:pt idx="11">
                  <c:v>89578</c:v>
                </c:pt>
                <c:pt idx="12">
                  <c:v>89851</c:v>
                </c:pt>
                <c:pt idx="13">
                  <c:v>90029</c:v>
                </c:pt>
                <c:pt idx="14">
                  <c:v>90090</c:v>
                </c:pt>
                <c:pt idx="15">
                  <c:v>90062</c:v>
                </c:pt>
                <c:pt idx="16">
                  <c:v>90364</c:v>
                </c:pt>
                <c:pt idx="17">
                  <c:v>90410</c:v>
                </c:pt>
                <c:pt idx="18">
                  <c:v>90470</c:v>
                </c:pt>
                <c:pt idx="19">
                  <c:v>90515</c:v>
                </c:pt>
                <c:pt idx="20">
                  <c:v>90582</c:v>
                </c:pt>
                <c:pt idx="21">
                  <c:v>90832</c:v>
                </c:pt>
                <c:pt idx="22">
                  <c:v>90724</c:v>
                </c:pt>
                <c:pt idx="23">
                  <c:v>91136</c:v>
                </c:pt>
                <c:pt idx="24">
                  <c:v>91505</c:v>
                </c:pt>
                <c:pt idx="25">
                  <c:v>91844</c:v>
                </c:pt>
                <c:pt idx="26">
                  <c:v>92225</c:v>
                </c:pt>
                <c:pt idx="27">
                  <c:v>92525</c:v>
                </c:pt>
                <c:pt idx="28">
                  <c:v>92864</c:v>
                </c:pt>
                <c:pt idx="29">
                  <c:v>93188</c:v>
                </c:pt>
                <c:pt idx="30">
                  <c:v>92667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31-441B-96F7-40F59EF08A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125570</c:v>
                </c:pt>
                <c:pt idx="1">
                  <c:v>126248</c:v>
                </c:pt>
                <c:pt idx="2">
                  <c:v>126923</c:v>
                </c:pt>
                <c:pt idx="3">
                  <c:v>127305</c:v>
                </c:pt>
                <c:pt idx="4">
                  <c:v>127555</c:v>
                </c:pt>
                <c:pt idx="5">
                  <c:v>128057</c:v>
                </c:pt>
                <c:pt idx="6">
                  <c:v>128497</c:v>
                </c:pt>
                <c:pt idx="7">
                  <c:v>128970</c:v>
                </c:pt>
                <c:pt idx="8">
                  <c:v>129790</c:v>
                </c:pt>
                <c:pt idx="9">
                  <c:v>130187</c:v>
                </c:pt>
                <c:pt idx="10">
                  <c:v>130538</c:v>
                </c:pt>
                <c:pt idx="11">
                  <c:v>130945</c:v>
                </c:pt>
                <c:pt idx="12">
                  <c:v>131358</c:v>
                </c:pt>
                <c:pt idx="13">
                  <c:v>131699</c:v>
                </c:pt>
                <c:pt idx="14">
                  <c:v>132140</c:v>
                </c:pt>
                <c:pt idx="15">
                  <c:v>132978</c:v>
                </c:pt>
                <c:pt idx="16">
                  <c:v>133607</c:v>
                </c:pt>
                <c:pt idx="17">
                  <c:v>133994</c:v>
                </c:pt>
                <c:pt idx="18">
                  <c:v>134540</c:v>
                </c:pt>
                <c:pt idx="19">
                  <c:v>135046</c:v>
                </c:pt>
                <c:pt idx="20">
                  <c:v>135572</c:v>
                </c:pt>
                <c:pt idx="21">
                  <c:v>135920</c:v>
                </c:pt>
                <c:pt idx="22">
                  <c:v>136006</c:v>
                </c:pt>
                <c:pt idx="23">
                  <c:v>137024</c:v>
                </c:pt>
                <c:pt idx="24">
                  <c:v>137273</c:v>
                </c:pt>
                <c:pt idx="25">
                  <c:v>137534</c:v>
                </c:pt>
                <c:pt idx="26">
                  <c:v>137843</c:v>
                </c:pt>
                <c:pt idx="27">
                  <c:v>138153</c:v>
                </c:pt>
                <c:pt idx="28">
                  <c:v>138459</c:v>
                </c:pt>
                <c:pt idx="29">
                  <c:v>138802</c:v>
                </c:pt>
                <c:pt idx="30">
                  <c:v>138693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31-441B-96F7-40F59EF08A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43352"/>
        <c:axId val="239344008"/>
      </c:lineChart>
      <c:dateAx>
        <c:axId val="239343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44008"/>
        <c:crosses val="autoZero"/>
        <c:auto val="1"/>
        <c:lblOffset val="100"/>
        <c:baseTimeUnit val="days"/>
      </c:dateAx>
      <c:valAx>
        <c:axId val="23934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4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22.696899999999999</c:v>
                </c:pt>
                <c:pt idx="1">
                  <c:v>22.471900000000002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72.298500000000004</c:v>
                </c:pt>
                <c:pt idx="6">
                  <c:v>25.555399999999999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8B-4099-8A5B-47C918814F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66.814499999999995</c:v>
                </c:pt>
                <c:pt idx="1">
                  <c:v>100</c:v>
                </c:pt>
                <c:pt idx="2">
                  <c:v>0</c:v>
                </c:pt>
                <c:pt idx="3">
                  <c:v>11.6981</c:v>
                </c:pt>
                <c:pt idx="4">
                  <c:v>77.461699999999993</c:v>
                </c:pt>
                <c:pt idx="5">
                  <c:v>100</c:v>
                </c:pt>
                <c:pt idx="6">
                  <c:v>73.662999999999997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8B-4099-8A5B-47C918814F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28.0899</c:v>
                </c:pt>
                <c:pt idx="2">
                  <c:v>0</c:v>
                </c:pt>
                <c:pt idx="3">
                  <c:v>12.522500000000001</c:v>
                </c:pt>
                <c:pt idx="4">
                  <c:v>73.231200000000001</c:v>
                </c:pt>
                <c:pt idx="5">
                  <c:v>53.343699999999998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8B-4099-8A5B-47C918814F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0884152"/>
        <c:axId val="240884480"/>
      </c:radarChart>
      <c:catAx>
        <c:axId val="240884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4480"/>
        <c:crosses val="autoZero"/>
        <c:auto val="1"/>
        <c:lblAlgn val="ctr"/>
        <c:lblOffset val="100"/>
        <c:noMultiLvlLbl val="0"/>
      </c:catAx>
      <c:valAx>
        <c:axId val="240884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53</c:v>
                </c:pt>
                <c:pt idx="2">
                  <c:v>35</c:v>
                </c:pt>
                <c:pt idx="3">
                  <c:v>25</c:v>
                </c:pt>
                <c:pt idx="4">
                  <c:v>20</c:v>
                </c:pt>
                <c:pt idx="5">
                  <c:v>18</c:v>
                </c:pt>
                <c:pt idx="6">
                  <c:v>72</c:v>
                </c:pt>
                <c:pt idx="7">
                  <c:v>39</c:v>
                </c:pt>
                <c:pt idx="8">
                  <c:v>41</c:v>
                </c:pt>
                <c:pt idx="9">
                  <c:v>48</c:v>
                </c:pt>
                <c:pt idx="10">
                  <c:v>32</c:v>
                </c:pt>
                <c:pt idx="11">
                  <c:v>18</c:v>
                </c:pt>
                <c:pt idx="12">
                  <c:v>10</c:v>
                </c:pt>
                <c:pt idx="13">
                  <c:v>14</c:v>
                </c:pt>
                <c:pt idx="14">
                  <c:v>18</c:v>
                </c:pt>
                <c:pt idx="15">
                  <c:v>19</c:v>
                </c:pt>
                <c:pt idx="16">
                  <c:v>25</c:v>
                </c:pt>
                <c:pt idx="17">
                  <c:v>27</c:v>
                </c:pt>
                <c:pt idx="18">
                  <c:v>24</c:v>
                </c:pt>
                <c:pt idx="19">
                  <c:v>12</c:v>
                </c:pt>
                <c:pt idx="20">
                  <c:v>25</c:v>
                </c:pt>
                <c:pt idx="21">
                  <c:v>23</c:v>
                </c:pt>
                <c:pt idx="22">
                  <c:v>25</c:v>
                </c:pt>
                <c:pt idx="23">
                  <c:v>26</c:v>
                </c:pt>
                <c:pt idx="24">
                  <c:v>23</c:v>
                </c:pt>
                <c:pt idx="25">
                  <c:v>13</c:v>
                </c:pt>
                <c:pt idx="26">
                  <c:v>21</c:v>
                </c:pt>
                <c:pt idx="27">
                  <c:v>27</c:v>
                </c:pt>
                <c:pt idx="28">
                  <c:v>32</c:v>
                </c:pt>
                <c:pt idx="29">
                  <c:v>36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7F-41AB-A92E-CD01A225D5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283</c:v>
                </c:pt>
                <c:pt idx="1">
                  <c:v>288</c:v>
                </c:pt>
                <c:pt idx="2">
                  <c:v>469</c:v>
                </c:pt>
                <c:pt idx="3">
                  <c:v>187</c:v>
                </c:pt>
                <c:pt idx="4">
                  <c:v>352</c:v>
                </c:pt>
                <c:pt idx="5">
                  <c:v>278</c:v>
                </c:pt>
                <c:pt idx="6">
                  <c:v>297</c:v>
                </c:pt>
                <c:pt idx="7">
                  <c:v>356</c:v>
                </c:pt>
                <c:pt idx="8">
                  <c:v>468</c:v>
                </c:pt>
                <c:pt idx="9">
                  <c:v>270</c:v>
                </c:pt>
                <c:pt idx="10">
                  <c:v>234</c:v>
                </c:pt>
                <c:pt idx="11">
                  <c:v>285</c:v>
                </c:pt>
                <c:pt idx="12">
                  <c:v>273</c:v>
                </c:pt>
                <c:pt idx="13">
                  <c:v>178</c:v>
                </c:pt>
                <c:pt idx="14">
                  <c:v>61</c:v>
                </c:pt>
                <c:pt idx="15">
                  <c:v>-28</c:v>
                </c:pt>
                <c:pt idx="16">
                  <c:v>302</c:v>
                </c:pt>
                <c:pt idx="17">
                  <c:v>46</c:v>
                </c:pt>
                <c:pt idx="18">
                  <c:v>60</c:v>
                </c:pt>
                <c:pt idx="19">
                  <c:v>45</c:v>
                </c:pt>
                <c:pt idx="20">
                  <c:v>67</c:v>
                </c:pt>
                <c:pt idx="21">
                  <c:v>250</c:v>
                </c:pt>
                <c:pt idx="22">
                  <c:v>-108</c:v>
                </c:pt>
                <c:pt idx="23">
                  <c:v>412</c:v>
                </c:pt>
                <c:pt idx="24">
                  <c:v>369</c:v>
                </c:pt>
                <c:pt idx="25">
                  <c:v>339</c:v>
                </c:pt>
                <c:pt idx="26">
                  <c:v>381</c:v>
                </c:pt>
                <c:pt idx="27">
                  <c:v>300</c:v>
                </c:pt>
                <c:pt idx="28">
                  <c:v>339</c:v>
                </c:pt>
                <c:pt idx="29">
                  <c:v>324</c:v>
                </c:pt>
                <c:pt idx="30">
                  <c:v>-521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7F-41AB-A92E-CD01A225D5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448</c:v>
                </c:pt>
                <c:pt idx="1">
                  <c:v>678</c:v>
                </c:pt>
                <c:pt idx="2">
                  <c:v>675</c:v>
                </c:pt>
                <c:pt idx="3">
                  <c:v>382</c:v>
                </c:pt>
                <c:pt idx="4">
                  <c:v>250</c:v>
                </c:pt>
                <c:pt idx="5">
                  <c:v>502</c:v>
                </c:pt>
                <c:pt idx="6">
                  <c:v>440</c:v>
                </c:pt>
                <c:pt idx="7">
                  <c:v>473</c:v>
                </c:pt>
                <c:pt idx="8">
                  <c:v>820</c:v>
                </c:pt>
                <c:pt idx="9">
                  <c:v>397</c:v>
                </c:pt>
                <c:pt idx="10">
                  <c:v>351</c:v>
                </c:pt>
                <c:pt idx="11">
                  <c:v>407</c:v>
                </c:pt>
                <c:pt idx="12">
                  <c:v>413</c:v>
                </c:pt>
                <c:pt idx="13">
                  <c:v>341</c:v>
                </c:pt>
                <c:pt idx="14">
                  <c:v>441</c:v>
                </c:pt>
                <c:pt idx="15">
                  <c:v>838</c:v>
                </c:pt>
                <c:pt idx="16">
                  <c:v>629</c:v>
                </c:pt>
                <c:pt idx="17">
                  <c:v>387</c:v>
                </c:pt>
                <c:pt idx="18">
                  <c:v>546</c:v>
                </c:pt>
                <c:pt idx="19">
                  <c:v>506</c:v>
                </c:pt>
                <c:pt idx="20">
                  <c:v>526</c:v>
                </c:pt>
                <c:pt idx="21">
                  <c:v>348</c:v>
                </c:pt>
                <c:pt idx="22">
                  <c:v>86</c:v>
                </c:pt>
                <c:pt idx="23">
                  <c:v>1018</c:v>
                </c:pt>
                <c:pt idx="24">
                  <c:v>249</c:v>
                </c:pt>
                <c:pt idx="25">
                  <c:v>261</c:v>
                </c:pt>
                <c:pt idx="26">
                  <c:v>309</c:v>
                </c:pt>
                <c:pt idx="27">
                  <c:v>310</c:v>
                </c:pt>
                <c:pt idx="28">
                  <c:v>306</c:v>
                </c:pt>
                <c:pt idx="29">
                  <c:v>343</c:v>
                </c:pt>
                <c:pt idx="30">
                  <c:v>-109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7F-41AB-A92E-CD01A225D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02856"/>
        <c:axId val="282600560"/>
      </c:lineChart>
      <c:dateAx>
        <c:axId val="28260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0560"/>
        <c:crosses val="autoZero"/>
        <c:auto val="1"/>
        <c:lblOffset val="100"/>
        <c:baseTimeUnit val="days"/>
      </c:dateAx>
      <c:valAx>
        <c:axId val="28260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35</c:v>
                </c:pt>
                <c:pt idx="2">
                  <c:v>29</c:v>
                </c:pt>
                <c:pt idx="3">
                  <c:v>35</c:v>
                </c:pt>
                <c:pt idx="4">
                  <c:v>30</c:v>
                </c:pt>
                <c:pt idx="5">
                  <c:v>27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5B-4E97-81F2-7B4452FF81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244</c:v>
                </c:pt>
                <c:pt idx="1">
                  <c:v>211</c:v>
                </c:pt>
                <c:pt idx="2">
                  <c:v>258</c:v>
                </c:pt>
                <c:pt idx="3">
                  <c:v>189</c:v>
                </c:pt>
                <c:pt idx="4">
                  <c:v>186</c:v>
                </c:pt>
                <c:pt idx="5">
                  <c:v>209</c:v>
                </c:pt>
                <c:pt idx="6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5B-4E97-81F2-7B4452FF81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433</c:v>
                </c:pt>
                <c:pt idx="1">
                  <c:v>404</c:v>
                </c:pt>
                <c:pt idx="2">
                  <c:v>403</c:v>
                </c:pt>
                <c:pt idx="3">
                  <c:v>553</c:v>
                </c:pt>
                <c:pt idx="4">
                  <c:v>522</c:v>
                </c:pt>
                <c:pt idx="5">
                  <c:v>342</c:v>
                </c:pt>
                <c:pt idx="6">
                  <c:v>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5B-4E97-81F2-7B4452FF81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598264"/>
        <c:axId val="282595312"/>
      </c:barChart>
      <c:catAx>
        <c:axId val="28259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95312"/>
        <c:crosses val="autoZero"/>
        <c:auto val="1"/>
        <c:lblAlgn val="ctr"/>
        <c:lblOffset val="100"/>
        <c:noMultiLvlLbl val="0"/>
      </c:catAx>
      <c:valAx>
        <c:axId val="28259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59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6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4F-4D77-B4FE-271797EF4A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3</c:v>
                </c:pt>
                <c:pt idx="4">
                  <c:v>0</c:v>
                </c:pt>
                <c:pt idx="5">
                  <c:v>9</c:v>
                </c:pt>
                <c:pt idx="6">
                  <c:v>8</c:v>
                </c:pt>
                <c:pt idx="7">
                  <c:v>14</c:v>
                </c:pt>
                <c:pt idx="8">
                  <c:v>6</c:v>
                </c:pt>
                <c:pt idx="9">
                  <c:v>6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11</c:v>
                </c:pt>
                <c:pt idx="14">
                  <c:v>9</c:v>
                </c:pt>
                <c:pt idx="15">
                  <c:v>6</c:v>
                </c:pt>
                <c:pt idx="16">
                  <c:v>8</c:v>
                </c:pt>
                <c:pt idx="17">
                  <c:v>5</c:v>
                </c:pt>
                <c:pt idx="18">
                  <c:v>2</c:v>
                </c:pt>
                <c:pt idx="19">
                  <c:v>5</c:v>
                </c:pt>
                <c:pt idx="20">
                  <c:v>9</c:v>
                </c:pt>
                <c:pt idx="21">
                  <c:v>13</c:v>
                </c:pt>
                <c:pt idx="22">
                  <c:v>9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4</c:v>
                </c:pt>
                <c:pt idx="28">
                  <c:v>5</c:v>
                </c:pt>
                <c:pt idx="29">
                  <c:v>8</c:v>
                </c:pt>
                <c:pt idx="30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4F-4D77-B4FE-271797EF4A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</c:v>
                </c:pt>
                <c:pt idx="1">
                  <c:v>4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4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4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4F-4D77-B4FE-271797EF4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609744"/>
        <c:axId val="282611056"/>
      </c:lineChart>
      <c:dateAx>
        <c:axId val="282609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11056"/>
        <c:crosses val="autoZero"/>
        <c:auto val="1"/>
        <c:lblOffset val="100"/>
        <c:baseTimeUnit val="days"/>
      </c:dateAx>
      <c:valAx>
        <c:axId val="28261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</c:v>
                </c:pt>
                <c:pt idx="1">
                  <c:v>178</c:v>
                </c:pt>
                <c:pt idx="2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57-4EB4-86C9-223D7A44049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</c:v>
                </c:pt>
                <c:pt idx="1">
                  <c:v>18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57-4EB4-86C9-223D7A4404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607448"/>
        <c:axId val="282606136"/>
      </c:barChart>
      <c:catAx>
        <c:axId val="28260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6136"/>
        <c:crosses val="autoZero"/>
        <c:auto val="1"/>
        <c:lblAlgn val="ctr"/>
        <c:lblOffset val="100"/>
        <c:noMultiLvlLbl val="0"/>
      </c:catAx>
      <c:valAx>
        <c:axId val="28260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0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7</c:v>
                </c:pt>
                <c:pt idx="3">
                  <c:v>9</c:v>
                </c:pt>
                <c:pt idx="4">
                  <c:v>8</c:v>
                </c:pt>
                <c:pt idx="5">
                  <c:v>7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50-430E-AB23-86A1C5421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</c:v>
                </c:pt>
                <c:pt idx="1">
                  <c:v>32</c:v>
                </c:pt>
                <c:pt idx="2">
                  <c:v>42</c:v>
                </c:pt>
                <c:pt idx="3">
                  <c:v>34</c:v>
                </c:pt>
                <c:pt idx="4">
                  <c:v>30</c:v>
                </c:pt>
                <c:pt idx="5">
                  <c:v>12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50-430E-AB23-86A1C5421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13</c:v>
                </c:pt>
                <c:pt idx="1">
                  <c:v>5</c:v>
                </c:pt>
                <c:pt idx="2">
                  <c:v>13</c:v>
                </c:pt>
                <c:pt idx="3">
                  <c:v>10</c:v>
                </c:pt>
                <c:pt idx="4">
                  <c:v>9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950-430E-AB23-86A1C5421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888744"/>
        <c:axId val="240886120"/>
      </c:barChart>
      <c:catAx>
        <c:axId val="240888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6120"/>
        <c:crosses val="autoZero"/>
        <c:auto val="1"/>
        <c:lblAlgn val="ctr"/>
        <c:lblOffset val="100"/>
        <c:noMultiLvlLbl val="0"/>
      </c:catAx>
      <c:valAx>
        <c:axId val="240886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8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0.60830383006114996</c:v>
                </c:pt>
                <c:pt idx="1">
                  <c:v>0.56914494152988004</c:v>
                </c:pt>
                <c:pt idx="2">
                  <c:v>0.42668628442687001</c:v>
                </c:pt>
                <c:pt idx="3">
                  <c:v>0.56217144083253001</c:v>
                </c:pt>
                <c:pt idx="4">
                  <c:v>0.88550048278082005</c:v>
                </c:pt>
                <c:pt idx="5">
                  <c:v>0.36921237758058001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4B-4FE2-8DBC-1312AD1EAA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5.9653369677984E-2</c:v>
                </c:pt>
                <c:pt idx="1">
                  <c:v>0.10663739091519001</c:v>
                </c:pt>
                <c:pt idx="2">
                  <c:v>5.6819998082025001E-2</c:v>
                </c:pt>
                <c:pt idx="3">
                  <c:v>4.9030576652231997E-2</c:v>
                </c:pt>
                <c:pt idx="4">
                  <c:v>6.3325128664130995E-2</c:v>
                </c:pt>
                <c:pt idx="5">
                  <c:v>8.9412247333483005E-2</c:v>
                </c:pt>
                <c:pt idx="6">
                  <c:v>3.0953979264563E-2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4B-4FE2-8DBC-1312AD1EAA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3.5920063014386001E-2</c:v>
                </c:pt>
                <c:pt idx="1">
                  <c:v>5.8275499315074003E-2</c:v>
                </c:pt>
                <c:pt idx="2">
                  <c:v>9.2740130278633995E-2</c:v>
                </c:pt>
                <c:pt idx="3">
                  <c:v>5.8729594114930998E-2</c:v>
                </c:pt>
                <c:pt idx="4">
                  <c:v>0.1152896241861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4B-4FE2-8DBC-1312AD1EAA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925944"/>
        <c:axId val="238926272"/>
      </c:barChart>
      <c:catAx>
        <c:axId val="23892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26272"/>
        <c:crosses val="autoZero"/>
        <c:auto val="1"/>
        <c:lblAlgn val="ctr"/>
        <c:lblOffset val="100"/>
        <c:noMultiLvlLbl val="0"/>
      </c:catAx>
      <c:valAx>
        <c:axId val="23892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2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7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4D-488A-929D-831B4EF320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19</c:v>
                </c:pt>
                <c:pt idx="11">
                  <c:v>22</c:v>
                </c:pt>
                <c:pt idx="12">
                  <c:v>12</c:v>
                </c:pt>
                <c:pt idx="13">
                  <c:v>14</c:v>
                </c:pt>
                <c:pt idx="14">
                  <c:v>12</c:v>
                </c:pt>
                <c:pt idx="15">
                  <c:v>14</c:v>
                </c:pt>
                <c:pt idx="16">
                  <c:v>11</c:v>
                </c:pt>
                <c:pt idx="17">
                  <c:v>28</c:v>
                </c:pt>
                <c:pt idx="18">
                  <c:v>14</c:v>
                </c:pt>
                <c:pt idx="19">
                  <c:v>16</c:v>
                </c:pt>
                <c:pt idx="20">
                  <c:v>5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4D-488A-929D-831B4EF320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7</c:v>
                </c:pt>
                <c:pt idx="12">
                  <c:v>5</c:v>
                </c:pt>
                <c:pt idx="13">
                  <c:v>6</c:v>
                </c:pt>
                <c:pt idx="14">
                  <c:v>0</c:v>
                </c:pt>
                <c:pt idx="15">
                  <c:v>1</c:v>
                </c:pt>
                <c:pt idx="16">
                  <c:v>6</c:v>
                </c:pt>
                <c:pt idx="17">
                  <c:v>6</c:v>
                </c:pt>
                <c:pt idx="18">
                  <c:v>5</c:v>
                </c:pt>
                <c:pt idx="19">
                  <c:v>7</c:v>
                </c:pt>
                <c:pt idx="20">
                  <c:v>3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4D-488A-929D-831B4EF320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70248"/>
        <c:axId val="284268936"/>
      </c:lineChart>
      <c:catAx>
        <c:axId val="28427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68936"/>
        <c:crosses val="autoZero"/>
        <c:auto val="1"/>
        <c:lblAlgn val="ctr"/>
        <c:lblOffset val="100"/>
        <c:noMultiLvlLbl val="0"/>
      </c:catAx>
      <c:valAx>
        <c:axId val="28426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7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0.76296558606703002</c:v>
                </c:pt>
                <c:pt idx="1">
                  <c:v>1.4679844187619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0.17705952419276999</c:v>
                </c:pt>
                <c:pt idx="10">
                  <c:v>0.46035476290119998</c:v>
                </c:pt>
                <c:pt idx="11">
                  <c:v>0.32514567169945002</c:v>
                </c:pt>
                <c:pt idx="12">
                  <c:v>1.1170846344526</c:v>
                </c:pt>
                <c:pt idx="13">
                  <c:v>0.35197287233472002</c:v>
                </c:pt>
                <c:pt idx="14">
                  <c:v>0</c:v>
                </c:pt>
                <c:pt idx="15">
                  <c:v>0.26397965425103997</c:v>
                </c:pt>
                <c:pt idx="16">
                  <c:v>0.71145736084731004</c:v>
                </c:pt>
                <c:pt idx="17">
                  <c:v>0.41850432991018</c:v>
                </c:pt>
                <c:pt idx="18">
                  <c:v>0.91749026172616999</c:v>
                </c:pt>
                <c:pt idx="19">
                  <c:v>0</c:v>
                </c:pt>
                <c:pt idx="20">
                  <c:v>0.38201933704621999</c:v>
                </c:pt>
                <c:pt idx="21">
                  <c:v>0.72648059320306002</c:v>
                </c:pt>
                <c:pt idx="22">
                  <c:v>1.0526993529279001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90-4F51-8B29-CAB982603A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0.14185917078756999</c:v>
                </c:pt>
                <c:pt idx="10">
                  <c:v>0.11236444970291</c:v>
                </c:pt>
                <c:pt idx="11">
                  <c:v>5.0225735931704998E-2</c:v>
                </c:pt>
                <c:pt idx="12">
                  <c:v>5.8681504037734998E-2</c:v>
                </c:pt>
                <c:pt idx="13">
                  <c:v>6.8450648361982003E-2</c:v>
                </c:pt>
                <c:pt idx="14">
                  <c:v>4.5433851297897003E-2</c:v>
                </c:pt>
                <c:pt idx="15">
                  <c:v>6.3892602851897004E-2</c:v>
                </c:pt>
                <c:pt idx="16">
                  <c:v>7.0835080462952005E-2</c:v>
                </c:pt>
                <c:pt idx="17">
                  <c:v>4.8299289264762998E-2</c:v>
                </c:pt>
                <c:pt idx="18">
                  <c:v>4.6220180786479E-2</c:v>
                </c:pt>
                <c:pt idx="19">
                  <c:v>7.5777506605167994E-2</c:v>
                </c:pt>
                <c:pt idx="20">
                  <c:v>9.9413371546281007E-2</c:v>
                </c:pt>
                <c:pt idx="21">
                  <c:v>3.0227038645828999E-2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90-4F51-8B29-CAB982603A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3.6857517923861001E-2</c:v>
                </c:pt>
                <c:pt idx="11">
                  <c:v>0.141515558056</c:v>
                </c:pt>
                <c:pt idx="12">
                  <c:v>2.5143895789155001E-2</c:v>
                </c:pt>
                <c:pt idx="13">
                  <c:v>3.8245986064828999E-2</c:v>
                </c:pt>
                <c:pt idx="14">
                  <c:v>0</c:v>
                </c:pt>
                <c:pt idx="15">
                  <c:v>1.8176310209028001E-2</c:v>
                </c:pt>
                <c:pt idx="16">
                  <c:v>3.117742098354E-2</c:v>
                </c:pt>
                <c:pt idx="17">
                  <c:v>9.1007775421588999E-2</c:v>
                </c:pt>
                <c:pt idx="18">
                  <c:v>0.10830051499546001</c:v>
                </c:pt>
                <c:pt idx="19">
                  <c:v>0.10094343705371001</c:v>
                </c:pt>
                <c:pt idx="20">
                  <c:v>3.4333030394830003E-2</c:v>
                </c:pt>
                <c:pt idx="21">
                  <c:v>3.2565889124508002E-2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90-4F51-8B29-CAB982603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61720"/>
        <c:axId val="284265000"/>
      </c:lineChart>
      <c:catAx>
        <c:axId val="28426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65000"/>
        <c:crosses val="autoZero"/>
        <c:auto val="1"/>
        <c:lblAlgn val="ctr"/>
        <c:lblOffset val="100"/>
        <c:noMultiLvlLbl val="0"/>
      </c:catAx>
      <c:valAx>
        <c:axId val="28426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6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</c:v>
                </c:pt>
                <c:pt idx="1">
                  <c:v>25</c:v>
                </c:pt>
                <c:pt idx="2">
                  <c:v>30</c:v>
                </c:pt>
                <c:pt idx="3">
                  <c:v>136</c:v>
                </c:pt>
                <c:pt idx="4">
                  <c:v>27</c:v>
                </c:pt>
                <c:pt idx="5">
                  <c:v>54</c:v>
                </c:pt>
                <c:pt idx="6">
                  <c:v>98</c:v>
                </c:pt>
                <c:pt idx="7">
                  <c:v>54</c:v>
                </c:pt>
                <c:pt idx="8">
                  <c:v>171</c:v>
                </c:pt>
                <c:pt idx="9">
                  <c:v>183</c:v>
                </c:pt>
                <c:pt idx="10">
                  <c:v>44</c:v>
                </c:pt>
                <c:pt idx="11">
                  <c:v>28</c:v>
                </c:pt>
                <c:pt idx="12">
                  <c:v>39</c:v>
                </c:pt>
                <c:pt idx="13">
                  <c:v>22</c:v>
                </c:pt>
                <c:pt idx="14">
                  <c:v>25</c:v>
                </c:pt>
                <c:pt idx="15">
                  <c:v>20</c:v>
                </c:pt>
                <c:pt idx="16">
                  <c:v>16</c:v>
                </c:pt>
                <c:pt idx="17">
                  <c:v>14</c:v>
                </c:pt>
                <c:pt idx="18">
                  <c:v>3</c:v>
                </c:pt>
                <c:pt idx="19">
                  <c:v>25</c:v>
                </c:pt>
                <c:pt idx="20">
                  <c:v>52</c:v>
                </c:pt>
                <c:pt idx="21">
                  <c:v>36</c:v>
                </c:pt>
                <c:pt idx="22">
                  <c:v>23</c:v>
                </c:pt>
                <c:pt idx="23">
                  <c:v>17</c:v>
                </c:pt>
                <c:pt idx="24">
                  <c:v>9</c:v>
                </c:pt>
                <c:pt idx="25">
                  <c:v>27</c:v>
                </c:pt>
                <c:pt idx="26">
                  <c:v>19</c:v>
                </c:pt>
                <c:pt idx="27">
                  <c:v>26</c:v>
                </c:pt>
                <c:pt idx="28">
                  <c:v>28</c:v>
                </c:pt>
                <c:pt idx="29">
                  <c:v>35</c:v>
                </c:pt>
                <c:pt idx="30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9C-4EA1-A306-823FF58C63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25</c:v>
                </c:pt>
                <c:pt idx="1">
                  <c:v>61</c:v>
                </c:pt>
                <c:pt idx="2">
                  <c:v>33</c:v>
                </c:pt>
                <c:pt idx="3">
                  <c:v>24</c:v>
                </c:pt>
                <c:pt idx="4">
                  <c:v>12</c:v>
                </c:pt>
                <c:pt idx="5">
                  <c:v>39</c:v>
                </c:pt>
                <c:pt idx="6">
                  <c:v>89</c:v>
                </c:pt>
                <c:pt idx="7">
                  <c:v>47</c:v>
                </c:pt>
                <c:pt idx="8">
                  <c:v>34</c:v>
                </c:pt>
                <c:pt idx="9">
                  <c:v>51</c:v>
                </c:pt>
                <c:pt idx="10">
                  <c:v>32</c:v>
                </c:pt>
                <c:pt idx="11">
                  <c:v>10</c:v>
                </c:pt>
                <c:pt idx="12">
                  <c:v>26</c:v>
                </c:pt>
                <c:pt idx="13">
                  <c:v>46</c:v>
                </c:pt>
                <c:pt idx="14">
                  <c:v>40</c:v>
                </c:pt>
                <c:pt idx="15">
                  <c:v>28</c:v>
                </c:pt>
                <c:pt idx="16">
                  <c:v>34</c:v>
                </c:pt>
                <c:pt idx="17">
                  <c:v>48</c:v>
                </c:pt>
                <c:pt idx="18">
                  <c:v>12</c:v>
                </c:pt>
                <c:pt idx="19">
                  <c:v>28</c:v>
                </c:pt>
                <c:pt idx="20">
                  <c:v>35</c:v>
                </c:pt>
                <c:pt idx="21">
                  <c:v>41</c:v>
                </c:pt>
                <c:pt idx="22">
                  <c:v>44</c:v>
                </c:pt>
                <c:pt idx="23">
                  <c:v>13</c:v>
                </c:pt>
                <c:pt idx="24">
                  <c:v>14</c:v>
                </c:pt>
                <c:pt idx="25">
                  <c:v>7</c:v>
                </c:pt>
                <c:pt idx="26">
                  <c:v>39</c:v>
                </c:pt>
                <c:pt idx="27">
                  <c:v>47</c:v>
                </c:pt>
                <c:pt idx="28">
                  <c:v>23</c:v>
                </c:pt>
                <c:pt idx="29">
                  <c:v>41</c:v>
                </c:pt>
                <c:pt idx="30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9C-4EA1-A306-823FF58C63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</c:v>
                </c:pt>
                <c:pt idx="1">
                  <c:v>33</c:v>
                </c:pt>
                <c:pt idx="2">
                  <c:v>42</c:v>
                </c:pt>
                <c:pt idx="3">
                  <c:v>14</c:v>
                </c:pt>
                <c:pt idx="4">
                  <c:v>8</c:v>
                </c:pt>
                <c:pt idx="5">
                  <c:v>12</c:v>
                </c:pt>
                <c:pt idx="6">
                  <c:v>47</c:v>
                </c:pt>
                <c:pt idx="7">
                  <c:v>69</c:v>
                </c:pt>
                <c:pt idx="8">
                  <c:v>34</c:v>
                </c:pt>
                <c:pt idx="9">
                  <c:v>29</c:v>
                </c:pt>
                <c:pt idx="10">
                  <c:v>12</c:v>
                </c:pt>
                <c:pt idx="11">
                  <c:v>6</c:v>
                </c:pt>
                <c:pt idx="12">
                  <c:v>29</c:v>
                </c:pt>
                <c:pt idx="13">
                  <c:v>19</c:v>
                </c:pt>
                <c:pt idx="14">
                  <c:v>145</c:v>
                </c:pt>
                <c:pt idx="15">
                  <c:v>63</c:v>
                </c:pt>
                <c:pt idx="16">
                  <c:v>37</c:v>
                </c:pt>
                <c:pt idx="17">
                  <c:v>13</c:v>
                </c:pt>
                <c:pt idx="18">
                  <c:v>1</c:v>
                </c:pt>
                <c:pt idx="19">
                  <c:v>37</c:v>
                </c:pt>
                <c:pt idx="20">
                  <c:v>13</c:v>
                </c:pt>
                <c:pt idx="21">
                  <c:v>29</c:v>
                </c:pt>
                <c:pt idx="22">
                  <c:v>31</c:v>
                </c:pt>
                <c:pt idx="23">
                  <c:v>9</c:v>
                </c:pt>
                <c:pt idx="24">
                  <c:v>3</c:v>
                </c:pt>
                <c:pt idx="25">
                  <c:v>4</c:v>
                </c:pt>
                <c:pt idx="26">
                  <c:v>12</c:v>
                </c:pt>
                <c:pt idx="27">
                  <c:v>35</c:v>
                </c:pt>
                <c:pt idx="28">
                  <c:v>83</c:v>
                </c:pt>
                <c:pt idx="29">
                  <c:v>76</c:v>
                </c:pt>
                <c:pt idx="30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9C-4EA1-A306-823FF58C63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43552"/>
        <c:axId val="357545520"/>
      </c:lineChart>
      <c:dateAx>
        <c:axId val="357543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45520"/>
        <c:crosses val="autoZero"/>
        <c:auto val="1"/>
        <c:lblOffset val="100"/>
        <c:baseTimeUnit val="days"/>
      </c:dateAx>
      <c:valAx>
        <c:axId val="357545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43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2-4646-89D4-8FDBFEA364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02-4646-89D4-8FDBFEA364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02-4646-89D4-8FDBFEA364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053248"/>
        <c:axId val="378052920"/>
      </c:barChart>
      <c:catAx>
        <c:axId val="37805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2920"/>
        <c:crosses val="autoZero"/>
        <c:auto val="1"/>
        <c:lblAlgn val="ctr"/>
        <c:lblOffset val="100"/>
        <c:noMultiLvlLbl val="0"/>
      </c:catAx>
      <c:valAx>
        <c:axId val="37805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5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98488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83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440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060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62239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3624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03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13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358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255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91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469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6699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7665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311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309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2522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52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926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8068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62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7439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126544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6217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691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2175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67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20927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048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9723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6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793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856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1759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9542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9418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6191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039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35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1498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40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693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963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614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483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596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420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9187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7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- 2017-03-24 10:44:41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Estamos llevando agua potable a 8,2 millones de argentinos que hoy no tienen. https://t.co/QX8pxuGHp8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8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- 2017-03-28 06:32:19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@plusnoticias: ENCUESTA - Qué imagen tienen para vos hoy Cristina Kirchner ?
Responde y retuitea por favor, así mucha más gente puede op…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75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Los gobiernos anteriores fomentaron la inflación y la quisieron esconder. Nosotros la enfrentamos y hoy está en un claro…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494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- 2017-03-28 06:35:39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@MerloEnLinea: ¿A quien votarías en las próximas  elecciones legislativas? Dale RT para mayor participación.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927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A fin de este año vamos a tener 25.000 kilómetros de rutas en construcción en todo el país, algo inédito en nuestra hist…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13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Nazcan donde nazcan, los chicos tienen que tener la misma educación y las mismas oportunidades.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02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Cuando asumimos la Argentina venía de años de simulación y de un intento intencional y organizado de ocultar los verdade…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53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902315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187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63919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418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3044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693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3680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962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20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En 2016 la venta de cosechadoras aumentó 54% y la de sembradoras un 80%. La cosecha de trigo fue la más alta de la histo…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17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Mi principal prioridad es reducir la pobreza. Recibimos un país en el que 1 de cada 3 argentinos vive en situación de po…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87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- 2017-03-10 16:24:00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Recorrimos las obras del puerto de Timbúes e inauguramos la nueva planta de ARAG en Rosario https://t.co/6BxQkNlV8E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040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La mejor manera de igualar oportunidades es llevar el Estado donde antes no llegaba. Sin clientelismos ni punteros.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1475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- 2017-03-03 12:18:55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La cosecha de trigo más grande de la historia argentina https://t.co/hflo669R0X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4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- 2017-03-07 18:28:23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Hay 12.100.000 trabajadores registrados, la cifra más alta de los últimos 4 años. 2016 cerró con 80.929 empleos más que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053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- 2017-03-25 12:37:02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#NuncaMás https://t.co/kMXwPWroFR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39469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696717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95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59906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790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044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351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42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7595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42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Ya no hay distancias para las escuelas rurales. Vamos a conectar a Internet a 2.000 escuelas a través del satélite ARSAT…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09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Gracias a la confianza que generamos el año pasado salimos del default que nos aisló durante casi 15 años.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59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El desarrollo tiene que llegar a todo el país. Con el Plan Belgrano empezamos a saldar una deuda histórica con las provi…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79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- 2017-03-30 01:22:44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@mis2centavos: #Encuesta: ¿Con qué sistema te gustaría votar en las elecciones de 2019?
(Gracias por responder y ayudar a difundir).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16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11:48:17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Con casi 9 millones de asignaciones familiares alcanzamos la cobertura más alta. Fuimos por el país a buscar chicos que…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45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Hoy el país se financia en el mercado a tasas mucho menores y el crédito empieza a fluir para las familias argentinas y…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9636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136904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29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838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729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27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32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7639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6300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5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Estamos implementando el Plan Nacional de Transporte más ambicioso de la historia, que dará más seguridad a los argentin…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- 2017-03-01 11:59:10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Las economías regionales necesitan infraestructura para crecer. En febrero lanzamos el Proyecto Patagonia con los gobern…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330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- 2017-03-13 19:35:12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@NicoDujovne: El campo es un motor central de nuestra economía. Con previsibilidad y reglas claras, los productores alcanzaron una cosec…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92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- 2017-03-16 14:52:10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Hoy en Granadero Baigorria recorrí la planta de electrodomésticos Liliana que va a invertir $150 millones y generar 100 em…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54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- 2017-03-07 09:00:01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Les deseamos un feliz día a los hombres y mujeres que construyen día a día la fuerza del interior productivo. 🌾🚜 https://t.co/DIGAcIPGBh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112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45635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1171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61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466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94412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652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2071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0655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35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- 2017-03-09 09:01:10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#Sancor @BuryaileRicardo "Hay un saldo de más de mil millones de pesos que está debiéndole Venezuela a Sancor" https://t.co/ZEovRmmIpX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92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@UrtubeyJM - 2017-03-04 18:47:37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encuentro de Bodegas de Argentina en Mendoza, junto a @gabimichetti @BuryaileRicardo y @DifusionCornejo https://t.co/tUJ0ilqinw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27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@Angelalerena - 2017-03-17 19:47:37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consumo de leche está en los niveles más bajos desde la crisis de 2001. Fuente: Ministerio de @AgroindustriaAR https://t.co/ASNT0etl1H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893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 - 2017-03-09 08:22:27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#CadaMañana | @BuryaileRicardo: "Hay un saldo de más de 1000 millones de pesos que Venezuela le adeuda a SanCor". #RadioMitre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03/09/2017 11:31:15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34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@jlespert - 2017-03-06 08:04:57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digas boludeces @BuryaileRicardo Argentina tiene la enormidad de 30% de pobres hace casi 40 años, con y sin deva… https://t.co/gg716SyRQq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58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- 2017-03-06 22:01:20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es el año de las Energías Renovables, vamos a mostrar nuestro potencial en el stand de @AgroindustriaAR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03/07/2017 01:10:22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64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@gabimichetti - 2017-03-04 16:43:14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 honor para mí estar junto a los mendocinos en el #agasajoVendimia @UrtubeyJM @BuryaileRicardo @DifusionCornejo https://t.co/ni9QUlp8V5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886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0175922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313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3685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481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86171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782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65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 - 2017-03-10 15:18:41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@mauriciomacri visitó la muestra agroindustrial Expoagro 2017 junto a @BuryaileRicardo https://t.co/I6UkAfN1EB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34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@sanchezfdo - 2017-03-17 17:04:12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Defender al consumidor, es bajar costos y garantizar sana competencia. @PRODUCCION_ARG @redcame https://t.co/ApPQQ7aQUo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59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- 2017-03-14 12:28:38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al secretario de Valor agregado @AgroindustriaAR @NestorRoulet y seguimos reclamando ayuda nac xq las n… https://t.co/TposvFqG5V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66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@JorgeSolmi - 2017-03-11 09:56:10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9 años de la 125! Con @BuryaileRicardo solemos tener diferencias de visión y de hasta de método pero conscientes de… https://t.co/vJ7NB7mefH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03/11/2017 13:15:07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283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@motoreco_ok - 2017-03-18 19:21:07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consumo de leche está en los niveles más bajos desde la crisis de 2001. Fuente: Ministerio de @AgroindustriaAR https://t.co/2lJRUXkLwu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40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@nestorgbosetti - 2017-03-14 12:31:33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@NestorRoulet la cosecha es ya, la ayuda p/los productores se necesita ahora, la tarifa diferencial de la energía es p/ya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762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- 2017-03-29 10:51:26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#BuenMiercoles Impulso para productores rurales @JCanoOK @BuryaileRicardo https://t.co/ovkXKOYxLX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5989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50354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179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84999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37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06128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557077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03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@josenunezjurado - 2017-03-14 12:19:21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la Inauguración de la Línea 6J de tractores de @JohnDeereArg , maquinaria 100% Argentina @BuryaileRicardo https://t.co/AszhnMbioB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81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@vatica2015 - 2017-03-10 20:42:38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@BuryaileRicardo por su interés en ayudar a una persona honesta y mejor ciudadano!! https://t.co/MvhNYtqQ3i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03/11/2017 00:01:49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6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@leobilanski - 2017-03-10 12:23:37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RENUNCIA YA de @cabrerafran y TODO su equipo de @PRODUCCION_ARG https://t.co/ujrxmp1nbu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382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- 2017-03-07 14:27:26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acto inaugural de Expoagro junto al ministro de Agroindustria de la Nación @BuryaileRicardo https://t.co/cvlnf29DiR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02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@UCRNacional - 2017-03-01 09:30:05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"Hoy estamos construyendo un espacio y fortaleciendo una gestión de gobierno en la Argentina" @BuryaileRicardo, Min… https://t.co/SwtVg4yt68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56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 - 2017-03-01 16:39:23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primeros del mes @AgroindustriaAR rumbo a reunion de seguimiento con Presidente @mauriciomacri en @CasaRosada https://t.co/cvqxkWqSOp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2122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5785401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7338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52608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75748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476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384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(59), @AgroindustriaAR (122),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02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@cesanvale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(147),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45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(53), @AgroindustriaAR (68),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61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(69), @AgroindustriaAR (14),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294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@MGerbaudo1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(49), @PRODUCCION_ARG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930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(42), @AgroindustriaAR (39),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077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@GPV1977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(20), @AgroindustriaAR (63)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6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@EveScofano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(40), @AgroindustriaAR (37),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962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(48), @AgroindustriaAR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390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(7), @AgroindustriaAR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3207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8625084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8608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083784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3868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12770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23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@RaulPed71421556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(62),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79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(24), @AgroindustriaAR (42),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15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@caj_5090hy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(56),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6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@mimilonostro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(41),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7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28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@MARCOAGIRAUDO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(19),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213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@GRACE2010M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(33),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5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(6), @AgroindustriaAR (39),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75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@marcelorossi52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(23), @AgroindustriaAR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39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@Gracemazzola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(19), @PRODUCCION_ARG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93754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4375012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30059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0332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8014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84316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07199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886875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1988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640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@ClaudiaInes_ - 2017-03-31 21:53:12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el cliente que gana??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52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@DanielDonan - 2017-03-31 21:07:57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 están cargando? Les piden a los bancos que bajen un 0.5% y ustedes siguen cobrando 3.5% de IIBB… https://t.co/sh4BYJ3TWe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050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@linkedcode - 2017-03-31 20:54:24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¿Voy a poder emitir acciones sin derecho a voto? ¿Dónde se pueden / podrán evacuar esas dudas?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05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@los2cuervos - 2017-03-31 19:05:00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0.5???   No nueve el amperimetro 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76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@AnaliaSiro - 2017-03-31 15:39:39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Y las inundaciones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82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@sergiocantarino - 2017-03-31 13:31:15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se tiraron peras por 2.500.000 $,no me podes decir q en ves de tirarlas,se puede organizar algo,para transformarlas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559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@benjariverp - 2017-03-31 12:16:24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Hablas de democracia? Q chiste jjjjjj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145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@FZSantillan - 2017-03-31 11:25:05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pasa con las Retenciones a la soja??? Se dan cuenta @BuryaileRicardo el riesgo y la fluctuación de precios? Basta de injusticia!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5351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6805394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810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129456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4885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418548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7332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88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@beatriz_char - 2017-03-31 01:33:40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En serio?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9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@AlbertoCerretti - 2017-03-31 01:23:35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VOS TAMPOCO APORTAS MUCHO CON TUS NOMBRAMIENTOS!! O NO??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96187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5018189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1540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2017-04-01T09:27:25Z</dcterms:created>
  <dcterms:modified xsi:type="dcterms:W3CDTF">2017-04-01T09:28:19Z</dcterms:modified>
</cp:coreProperties>
</file>