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30661</c:v>
                </c:pt>
                <c:pt idx="1">
                  <c:v>30714</c:v>
                </c:pt>
                <c:pt idx="2">
                  <c:v>30749</c:v>
                </c:pt>
                <c:pt idx="3">
                  <c:v>30774</c:v>
                </c:pt>
                <c:pt idx="4">
                  <c:v>30794</c:v>
                </c:pt>
                <c:pt idx="5">
                  <c:v>30812</c:v>
                </c:pt>
                <c:pt idx="6">
                  <c:v>30884</c:v>
                </c:pt>
                <c:pt idx="7">
                  <c:v>30923</c:v>
                </c:pt>
                <c:pt idx="8">
                  <c:v>30964</c:v>
                </c:pt>
                <c:pt idx="9">
                  <c:v>31012</c:v>
                </c:pt>
                <c:pt idx="10">
                  <c:v>31044</c:v>
                </c:pt>
                <c:pt idx="11">
                  <c:v>31062</c:v>
                </c:pt>
                <c:pt idx="12">
                  <c:v>31072</c:v>
                </c:pt>
                <c:pt idx="13">
                  <c:v>31086</c:v>
                </c:pt>
                <c:pt idx="14">
                  <c:v>31104</c:v>
                </c:pt>
                <c:pt idx="15">
                  <c:v>31123</c:v>
                </c:pt>
                <c:pt idx="16">
                  <c:v>31148</c:v>
                </c:pt>
                <c:pt idx="17">
                  <c:v>31175</c:v>
                </c:pt>
                <c:pt idx="18">
                  <c:v>31199</c:v>
                </c:pt>
                <c:pt idx="19">
                  <c:v>31211</c:v>
                </c:pt>
                <c:pt idx="20">
                  <c:v>31236</c:v>
                </c:pt>
                <c:pt idx="21">
                  <c:v>31259</c:v>
                </c:pt>
                <c:pt idx="22">
                  <c:v>31284</c:v>
                </c:pt>
                <c:pt idx="23">
                  <c:v>31310</c:v>
                </c:pt>
                <c:pt idx="24">
                  <c:v>31333</c:v>
                </c:pt>
                <c:pt idx="25">
                  <c:v>31346</c:v>
                </c:pt>
                <c:pt idx="26">
                  <c:v>31367</c:v>
                </c:pt>
                <c:pt idx="27">
                  <c:v>31394</c:v>
                </c:pt>
                <c:pt idx="28">
                  <c:v>31426</c:v>
                </c:pt>
                <c:pt idx="29">
                  <c:v>31462</c:v>
                </c:pt>
                <c:pt idx="30">
                  <c:v>31470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8C-4E6F-95FF-D0CED61511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86094</c:v>
                </c:pt>
                <c:pt idx="1">
                  <c:v>86382</c:v>
                </c:pt>
                <c:pt idx="2">
                  <c:v>86851</c:v>
                </c:pt>
                <c:pt idx="3">
                  <c:v>87038</c:v>
                </c:pt>
                <c:pt idx="4">
                  <c:v>87390</c:v>
                </c:pt>
                <c:pt idx="5">
                  <c:v>87668</c:v>
                </c:pt>
                <c:pt idx="6">
                  <c:v>87965</c:v>
                </c:pt>
                <c:pt idx="7">
                  <c:v>88321</c:v>
                </c:pt>
                <c:pt idx="8">
                  <c:v>88789</c:v>
                </c:pt>
                <c:pt idx="9">
                  <c:v>89059</c:v>
                </c:pt>
                <c:pt idx="10">
                  <c:v>89293</c:v>
                </c:pt>
                <c:pt idx="11">
                  <c:v>89578</c:v>
                </c:pt>
                <c:pt idx="12">
                  <c:v>89851</c:v>
                </c:pt>
                <c:pt idx="13">
                  <c:v>90029</c:v>
                </c:pt>
                <c:pt idx="14">
                  <c:v>90090</c:v>
                </c:pt>
                <c:pt idx="15">
                  <c:v>90062</c:v>
                </c:pt>
                <c:pt idx="16">
                  <c:v>90364</c:v>
                </c:pt>
                <c:pt idx="17">
                  <c:v>90410</c:v>
                </c:pt>
                <c:pt idx="18">
                  <c:v>90470</c:v>
                </c:pt>
                <c:pt idx="19">
                  <c:v>90515</c:v>
                </c:pt>
                <c:pt idx="20">
                  <c:v>90582</c:v>
                </c:pt>
                <c:pt idx="21">
                  <c:v>90832</c:v>
                </c:pt>
                <c:pt idx="22">
                  <c:v>90724</c:v>
                </c:pt>
                <c:pt idx="23">
                  <c:v>91136</c:v>
                </c:pt>
                <c:pt idx="24">
                  <c:v>91505</c:v>
                </c:pt>
                <c:pt idx="25">
                  <c:v>91844</c:v>
                </c:pt>
                <c:pt idx="26">
                  <c:v>92225</c:v>
                </c:pt>
                <c:pt idx="27">
                  <c:v>92525</c:v>
                </c:pt>
                <c:pt idx="28">
                  <c:v>92864</c:v>
                </c:pt>
                <c:pt idx="29">
                  <c:v>93188</c:v>
                </c:pt>
                <c:pt idx="30">
                  <c:v>92666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8C-4E6F-95FF-D0CED61511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125570</c:v>
                </c:pt>
                <c:pt idx="1">
                  <c:v>126248</c:v>
                </c:pt>
                <c:pt idx="2">
                  <c:v>126923</c:v>
                </c:pt>
                <c:pt idx="3">
                  <c:v>127305</c:v>
                </c:pt>
                <c:pt idx="4">
                  <c:v>127555</c:v>
                </c:pt>
                <c:pt idx="5">
                  <c:v>128057</c:v>
                </c:pt>
                <c:pt idx="6">
                  <c:v>128497</c:v>
                </c:pt>
                <c:pt idx="7">
                  <c:v>128970</c:v>
                </c:pt>
                <c:pt idx="8">
                  <c:v>129790</c:v>
                </c:pt>
                <c:pt idx="9">
                  <c:v>130187</c:v>
                </c:pt>
                <c:pt idx="10">
                  <c:v>130538</c:v>
                </c:pt>
                <c:pt idx="11">
                  <c:v>130945</c:v>
                </c:pt>
                <c:pt idx="12">
                  <c:v>131358</c:v>
                </c:pt>
                <c:pt idx="13">
                  <c:v>131699</c:v>
                </c:pt>
                <c:pt idx="14">
                  <c:v>132140</c:v>
                </c:pt>
                <c:pt idx="15">
                  <c:v>132978</c:v>
                </c:pt>
                <c:pt idx="16">
                  <c:v>133607</c:v>
                </c:pt>
                <c:pt idx="17">
                  <c:v>133994</c:v>
                </c:pt>
                <c:pt idx="18">
                  <c:v>134540</c:v>
                </c:pt>
                <c:pt idx="19">
                  <c:v>135046</c:v>
                </c:pt>
                <c:pt idx="20">
                  <c:v>135572</c:v>
                </c:pt>
                <c:pt idx="21">
                  <c:v>135920</c:v>
                </c:pt>
                <c:pt idx="22">
                  <c:v>136006</c:v>
                </c:pt>
                <c:pt idx="23">
                  <c:v>137024</c:v>
                </c:pt>
                <c:pt idx="24">
                  <c:v>137273</c:v>
                </c:pt>
                <c:pt idx="25">
                  <c:v>137534</c:v>
                </c:pt>
                <c:pt idx="26">
                  <c:v>137843</c:v>
                </c:pt>
                <c:pt idx="27">
                  <c:v>138153</c:v>
                </c:pt>
                <c:pt idx="28">
                  <c:v>138459</c:v>
                </c:pt>
                <c:pt idx="29">
                  <c:v>138802</c:v>
                </c:pt>
                <c:pt idx="30">
                  <c:v>138688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8C-4E6F-95FF-D0CED6151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233408"/>
        <c:axId val="243232752"/>
      </c:lineChart>
      <c:dateAx>
        <c:axId val="24323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32752"/>
        <c:crosses val="autoZero"/>
        <c:auto val="1"/>
        <c:lblOffset val="100"/>
        <c:baseTimeUnit val="days"/>
      </c:dateAx>
      <c:valAx>
        <c:axId val="24323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3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22.691199999999998</c:v>
                </c:pt>
                <c:pt idx="1">
                  <c:v>21.428599999999999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67.568200000000004</c:v>
                </c:pt>
                <c:pt idx="6">
                  <c:v>25.293800000000001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4C-473B-905A-12A379F9A1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66.816199999999995</c:v>
                </c:pt>
                <c:pt idx="1">
                  <c:v>100</c:v>
                </c:pt>
                <c:pt idx="2">
                  <c:v>0</c:v>
                </c:pt>
                <c:pt idx="3">
                  <c:v>12.411300000000001</c:v>
                </c:pt>
                <c:pt idx="4">
                  <c:v>76.763199999999998</c:v>
                </c:pt>
                <c:pt idx="5">
                  <c:v>100</c:v>
                </c:pt>
                <c:pt idx="6">
                  <c:v>73.679400000000001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4C-473B-905A-12A379F9A1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27.976199999999999</c:v>
                </c:pt>
                <c:pt idx="2">
                  <c:v>0</c:v>
                </c:pt>
                <c:pt idx="3">
                  <c:v>12.065200000000001</c:v>
                </c:pt>
                <c:pt idx="4">
                  <c:v>71.789199999999994</c:v>
                </c:pt>
                <c:pt idx="5">
                  <c:v>48.543700000000001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4C-473B-905A-12A379F9A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7270504"/>
        <c:axId val="277266240"/>
      </c:radarChart>
      <c:catAx>
        <c:axId val="27727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66240"/>
        <c:crosses val="autoZero"/>
        <c:auto val="1"/>
        <c:lblAlgn val="ctr"/>
        <c:lblOffset val="100"/>
        <c:noMultiLvlLbl val="0"/>
      </c:catAx>
      <c:valAx>
        <c:axId val="27726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7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</c:v>
                </c:pt>
                <c:pt idx="1">
                  <c:v>53</c:v>
                </c:pt>
                <c:pt idx="2">
                  <c:v>35</c:v>
                </c:pt>
                <c:pt idx="3">
                  <c:v>25</c:v>
                </c:pt>
                <c:pt idx="4">
                  <c:v>20</c:v>
                </c:pt>
                <c:pt idx="5">
                  <c:v>18</c:v>
                </c:pt>
                <c:pt idx="6">
                  <c:v>72</c:v>
                </c:pt>
                <c:pt idx="7">
                  <c:v>39</c:v>
                </c:pt>
                <c:pt idx="8">
                  <c:v>41</c:v>
                </c:pt>
                <c:pt idx="9">
                  <c:v>48</c:v>
                </c:pt>
                <c:pt idx="10">
                  <c:v>32</c:v>
                </c:pt>
                <c:pt idx="11">
                  <c:v>18</c:v>
                </c:pt>
                <c:pt idx="12">
                  <c:v>10</c:v>
                </c:pt>
                <c:pt idx="13">
                  <c:v>14</c:v>
                </c:pt>
                <c:pt idx="14">
                  <c:v>18</c:v>
                </c:pt>
                <c:pt idx="15">
                  <c:v>19</c:v>
                </c:pt>
                <c:pt idx="16">
                  <c:v>25</c:v>
                </c:pt>
                <c:pt idx="17">
                  <c:v>27</c:v>
                </c:pt>
                <c:pt idx="18">
                  <c:v>24</c:v>
                </c:pt>
                <c:pt idx="19">
                  <c:v>12</c:v>
                </c:pt>
                <c:pt idx="20">
                  <c:v>25</c:v>
                </c:pt>
                <c:pt idx="21">
                  <c:v>23</c:v>
                </c:pt>
                <c:pt idx="22">
                  <c:v>25</c:v>
                </c:pt>
                <c:pt idx="23">
                  <c:v>26</c:v>
                </c:pt>
                <c:pt idx="24">
                  <c:v>23</c:v>
                </c:pt>
                <c:pt idx="25">
                  <c:v>13</c:v>
                </c:pt>
                <c:pt idx="26">
                  <c:v>21</c:v>
                </c:pt>
                <c:pt idx="27">
                  <c:v>27</c:v>
                </c:pt>
                <c:pt idx="28">
                  <c:v>32</c:v>
                </c:pt>
                <c:pt idx="29">
                  <c:v>36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CB-47B4-9598-19300702A9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283</c:v>
                </c:pt>
                <c:pt idx="1">
                  <c:v>288</c:v>
                </c:pt>
                <c:pt idx="2">
                  <c:v>469</c:v>
                </c:pt>
                <c:pt idx="3">
                  <c:v>187</c:v>
                </c:pt>
                <c:pt idx="4">
                  <c:v>352</c:v>
                </c:pt>
                <c:pt idx="5">
                  <c:v>278</c:v>
                </c:pt>
                <c:pt idx="6">
                  <c:v>297</c:v>
                </c:pt>
                <c:pt idx="7">
                  <c:v>356</c:v>
                </c:pt>
                <c:pt idx="8">
                  <c:v>468</c:v>
                </c:pt>
                <c:pt idx="9">
                  <c:v>270</c:v>
                </c:pt>
                <c:pt idx="10">
                  <c:v>234</c:v>
                </c:pt>
                <c:pt idx="11">
                  <c:v>285</c:v>
                </c:pt>
                <c:pt idx="12">
                  <c:v>273</c:v>
                </c:pt>
                <c:pt idx="13">
                  <c:v>178</c:v>
                </c:pt>
                <c:pt idx="14">
                  <c:v>61</c:v>
                </c:pt>
                <c:pt idx="15">
                  <c:v>-28</c:v>
                </c:pt>
                <c:pt idx="16">
                  <c:v>302</c:v>
                </c:pt>
                <c:pt idx="17">
                  <c:v>46</c:v>
                </c:pt>
                <c:pt idx="18">
                  <c:v>60</c:v>
                </c:pt>
                <c:pt idx="19">
                  <c:v>45</c:v>
                </c:pt>
                <c:pt idx="20">
                  <c:v>67</c:v>
                </c:pt>
                <c:pt idx="21">
                  <c:v>250</c:v>
                </c:pt>
                <c:pt idx="22">
                  <c:v>-108</c:v>
                </c:pt>
                <c:pt idx="23">
                  <c:v>412</c:v>
                </c:pt>
                <c:pt idx="24">
                  <c:v>369</c:v>
                </c:pt>
                <c:pt idx="25">
                  <c:v>339</c:v>
                </c:pt>
                <c:pt idx="26">
                  <c:v>381</c:v>
                </c:pt>
                <c:pt idx="27">
                  <c:v>300</c:v>
                </c:pt>
                <c:pt idx="28">
                  <c:v>339</c:v>
                </c:pt>
                <c:pt idx="29">
                  <c:v>324</c:v>
                </c:pt>
                <c:pt idx="30">
                  <c:v>-522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CB-47B4-9598-19300702A9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448</c:v>
                </c:pt>
                <c:pt idx="1">
                  <c:v>678</c:v>
                </c:pt>
                <c:pt idx="2">
                  <c:v>675</c:v>
                </c:pt>
                <c:pt idx="3">
                  <c:v>382</c:v>
                </c:pt>
                <c:pt idx="4">
                  <c:v>250</c:v>
                </c:pt>
                <c:pt idx="5">
                  <c:v>502</c:v>
                </c:pt>
                <c:pt idx="6">
                  <c:v>440</c:v>
                </c:pt>
                <c:pt idx="7">
                  <c:v>473</c:v>
                </c:pt>
                <c:pt idx="8">
                  <c:v>820</c:v>
                </c:pt>
                <c:pt idx="9">
                  <c:v>397</c:v>
                </c:pt>
                <c:pt idx="10">
                  <c:v>351</c:v>
                </c:pt>
                <c:pt idx="11">
                  <c:v>407</c:v>
                </c:pt>
                <c:pt idx="12">
                  <c:v>413</c:v>
                </c:pt>
                <c:pt idx="13">
                  <c:v>341</c:v>
                </c:pt>
                <c:pt idx="14">
                  <c:v>441</c:v>
                </c:pt>
                <c:pt idx="15">
                  <c:v>838</c:v>
                </c:pt>
                <c:pt idx="16">
                  <c:v>629</c:v>
                </c:pt>
                <c:pt idx="17">
                  <c:v>387</c:v>
                </c:pt>
                <c:pt idx="18">
                  <c:v>546</c:v>
                </c:pt>
                <c:pt idx="19">
                  <c:v>506</c:v>
                </c:pt>
                <c:pt idx="20">
                  <c:v>526</c:v>
                </c:pt>
                <c:pt idx="21">
                  <c:v>348</c:v>
                </c:pt>
                <c:pt idx="22">
                  <c:v>86</c:v>
                </c:pt>
                <c:pt idx="23">
                  <c:v>1018</c:v>
                </c:pt>
                <c:pt idx="24">
                  <c:v>249</c:v>
                </c:pt>
                <c:pt idx="25">
                  <c:v>261</c:v>
                </c:pt>
                <c:pt idx="26">
                  <c:v>309</c:v>
                </c:pt>
                <c:pt idx="27">
                  <c:v>310</c:v>
                </c:pt>
                <c:pt idx="28">
                  <c:v>306</c:v>
                </c:pt>
                <c:pt idx="29">
                  <c:v>343</c:v>
                </c:pt>
                <c:pt idx="30">
                  <c:v>-114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CB-47B4-9598-19300702A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88288"/>
        <c:axId val="290086648"/>
      </c:lineChart>
      <c:dateAx>
        <c:axId val="29008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6648"/>
        <c:crosses val="autoZero"/>
        <c:auto val="1"/>
        <c:lblOffset val="100"/>
        <c:baseTimeUnit val="days"/>
      </c:dateAx>
      <c:valAx>
        <c:axId val="29008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35</c:v>
                </c:pt>
                <c:pt idx="2">
                  <c:v>29</c:v>
                </c:pt>
                <c:pt idx="3">
                  <c:v>35</c:v>
                </c:pt>
                <c:pt idx="4">
                  <c:v>28</c:v>
                </c:pt>
                <c:pt idx="5">
                  <c:v>27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EA-4619-9B31-E9A1352573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244</c:v>
                </c:pt>
                <c:pt idx="1">
                  <c:v>211</c:v>
                </c:pt>
                <c:pt idx="2">
                  <c:v>258</c:v>
                </c:pt>
                <c:pt idx="3">
                  <c:v>189</c:v>
                </c:pt>
                <c:pt idx="4">
                  <c:v>186</c:v>
                </c:pt>
                <c:pt idx="5">
                  <c:v>209</c:v>
                </c:pt>
                <c:pt idx="6">
                  <c:v>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EA-4619-9B31-E9A1352573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433</c:v>
                </c:pt>
                <c:pt idx="1">
                  <c:v>404</c:v>
                </c:pt>
                <c:pt idx="2">
                  <c:v>403</c:v>
                </c:pt>
                <c:pt idx="3">
                  <c:v>553</c:v>
                </c:pt>
                <c:pt idx="4">
                  <c:v>521</c:v>
                </c:pt>
                <c:pt idx="5">
                  <c:v>342</c:v>
                </c:pt>
                <c:pt idx="6">
                  <c:v>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EA-4619-9B31-E9A135257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93976"/>
        <c:axId val="289894960"/>
      </c:barChart>
      <c:catAx>
        <c:axId val="28989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4960"/>
        <c:crosses val="autoZero"/>
        <c:auto val="1"/>
        <c:lblAlgn val="ctr"/>
        <c:lblOffset val="100"/>
        <c:noMultiLvlLbl val="0"/>
      </c:catAx>
      <c:valAx>
        <c:axId val="28989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E2-45E0-868D-FAE18C2ACB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0</c:v>
                </c:pt>
                <c:pt idx="5">
                  <c:v>9</c:v>
                </c:pt>
                <c:pt idx="6">
                  <c:v>8</c:v>
                </c:pt>
                <c:pt idx="7">
                  <c:v>14</c:v>
                </c:pt>
                <c:pt idx="8">
                  <c:v>6</c:v>
                </c:pt>
                <c:pt idx="9">
                  <c:v>6</c:v>
                </c:pt>
                <c:pt idx="10">
                  <c:v>4</c:v>
                </c:pt>
                <c:pt idx="11">
                  <c:v>2</c:v>
                </c:pt>
                <c:pt idx="12">
                  <c:v>5</c:v>
                </c:pt>
                <c:pt idx="13">
                  <c:v>11</c:v>
                </c:pt>
                <c:pt idx="14">
                  <c:v>9</c:v>
                </c:pt>
                <c:pt idx="15">
                  <c:v>6</c:v>
                </c:pt>
                <c:pt idx="16">
                  <c:v>8</c:v>
                </c:pt>
                <c:pt idx="17">
                  <c:v>5</c:v>
                </c:pt>
                <c:pt idx="18">
                  <c:v>2</c:v>
                </c:pt>
                <c:pt idx="19">
                  <c:v>5</c:v>
                </c:pt>
                <c:pt idx="20">
                  <c:v>9</c:v>
                </c:pt>
                <c:pt idx="21">
                  <c:v>13</c:v>
                </c:pt>
                <c:pt idx="22">
                  <c:v>9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E2-45E0-868D-FAE18C2ACB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4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E2-45E0-868D-FAE18C2AC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00208"/>
        <c:axId val="289893648"/>
      </c:lineChart>
      <c:dateAx>
        <c:axId val="289900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3648"/>
        <c:crosses val="autoZero"/>
        <c:auto val="1"/>
        <c:lblOffset val="100"/>
        <c:baseTimeUnit val="days"/>
      </c:dateAx>
      <c:valAx>
        <c:axId val="28989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</c:v>
                </c:pt>
                <c:pt idx="1">
                  <c:v>168</c:v>
                </c:pt>
                <c:pt idx="2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59-4023-BEF8-30B0B7F94E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</c:v>
                </c:pt>
                <c:pt idx="1">
                  <c:v>17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59-4023-BEF8-30B0B7F94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899224"/>
        <c:axId val="289899552"/>
      </c:barChart>
      <c:catAx>
        <c:axId val="28989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9552"/>
        <c:crosses val="autoZero"/>
        <c:auto val="1"/>
        <c:lblAlgn val="ctr"/>
        <c:lblOffset val="100"/>
        <c:noMultiLvlLbl val="0"/>
      </c:catAx>
      <c:valAx>
        <c:axId val="28989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4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1-445C-999A-46EE5E6A53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22</c:v>
                </c:pt>
                <c:pt idx="1">
                  <c:v>32</c:v>
                </c:pt>
                <c:pt idx="2">
                  <c:v>42</c:v>
                </c:pt>
                <c:pt idx="3">
                  <c:v>34</c:v>
                </c:pt>
                <c:pt idx="4">
                  <c:v>20</c:v>
                </c:pt>
                <c:pt idx="5">
                  <c:v>12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1-445C-999A-46EE5E6A53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13</c:v>
                </c:pt>
                <c:pt idx="1">
                  <c:v>5</c:v>
                </c:pt>
                <c:pt idx="2">
                  <c:v>13</c:v>
                </c:pt>
                <c:pt idx="3">
                  <c:v>10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1-445C-999A-46EE5E6A5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904800"/>
        <c:axId val="289905456"/>
      </c:barChart>
      <c:catAx>
        <c:axId val="28990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5456"/>
        <c:crosses val="autoZero"/>
        <c:auto val="1"/>
        <c:lblAlgn val="ctr"/>
        <c:lblOffset val="100"/>
        <c:noMultiLvlLbl val="0"/>
      </c:catAx>
      <c:valAx>
        <c:axId val="28990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0.60840173829068001</c:v>
                </c:pt>
                <c:pt idx="1">
                  <c:v>0.56709050914749004</c:v>
                </c:pt>
                <c:pt idx="2">
                  <c:v>0.42491549975857001</c:v>
                </c:pt>
                <c:pt idx="3">
                  <c:v>0.50431890122861001</c:v>
                </c:pt>
                <c:pt idx="4">
                  <c:v>1.1234508289070999</c:v>
                </c:pt>
                <c:pt idx="5">
                  <c:v>0.36927180336162002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36-49C1-BE63-A7C53A2F25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5.9602514290363999E-2</c:v>
                </c:pt>
                <c:pt idx="1">
                  <c:v>0.10656746475722</c:v>
                </c:pt>
                <c:pt idx="2">
                  <c:v>5.6740082472909001E-2</c:v>
                </c:pt>
                <c:pt idx="3">
                  <c:v>4.7714319560897001E-2</c:v>
                </c:pt>
                <c:pt idx="4">
                  <c:v>7.4065786529424998E-2</c:v>
                </c:pt>
                <c:pt idx="5">
                  <c:v>8.9412247333483005E-2</c:v>
                </c:pt>
                <c:pt idx="6">
                  <c:v>3.0953979264563E-2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36-49C1-BE63-A7C53A2F25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3.5745952236654999E-2</c:v>
                </c:pt>
                <c:pt idx="1">
                  <c:v>5.7519545292858E-2</c:v>
                </c:pt>
                <c:pt idx="2">
                  <c:v>9.1926479774719003E-2</c:v>
                </c:pt>
                <c:pt idx="3">
                  <c:v>5.8352065027359998E-2</c:v>
                </c:pt>
                <c:pt idx="4">
                  <c:v>9.7884138480827998E-2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36-49C1-BE63-A7C53A2F2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908736"/>
        <c:axId val="290083368"/>
      </c:barChart>
      <c:catAx>
        <c:axId val="28990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3368"/>
        <c:crosses val="autoZero"/>
        <c:auto val="1"/>
        <c:lblAlgn val="ctr"/>
        <c:lblOffset val="100"/>
        <c:noMultiLvlLbl val="0"/>
      </c:catAx>
      <c:valAx>
        <c:axId val="29008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0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4</c:v>
                </c:pt>
                <c:pt idx="17">
                  <c:v>6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06-43FF-83DF-7E89C50F2E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18</c:v>
                </c:pt>
                <c:pt idx="11">
                  <c:v>22</c:v>
                </c:pt>
                <c:pt idx="12">
                  <c:v>12</c:v>
                </c:pt>
                <c:pt idx="13">
                  <c:v>13</c:v>
                </c:pt>
                <c:pt idx="14">
                  <c:v>11</c:v>
                </c:pt>
                <c:pt idx="15">
                  <c:v>12</c:v>
                </c:pt>
                <c:pt idx="16">
                  <c:v>9</c:v>
                </c:pt>
                <c:pt idx="17">
                  <c:v>27</c:v>
                </c:pt>
                <c:pt idx="18">
                  <c:v>14</c:v>
                </c:pt>
                <c:pt idx="19">
                  <c:v>16</c:v>
                </c:pt>
                <c:pt idx="20">
                  <c:v>4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06-43FF-83DF-7E89C50F2E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7</c:v>
                </c:pt>
                <c:pt idx="12">
                  <c:v>5</c:v>
                </c:pt>
                <c:pt idx="13">
                  <c:v>5</c:v>
                </c:pt>
                <c:pt idx="14">
                  <c:v>0</c:v>
                </c:pt>
                <c:pt idx="15">
                  <c:v>1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7</c:v>
                </c:pt>
                <c:pt idx="20">
                  <c:v>3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06-43FF-83DF-7E89C50F2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84680"/>
        <c:axId val="290086320"/>
      </c:lineChart>
      <c:catAx>
        <c:axId val="29008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6320"/>
        <c:crosses val="autoZero"/>
        <c:auto val="1"/>
        <c:lblAlgn val="ctr"/>
        <c:lblOffset val="100"/>
        <c:noMultiLvlLbl val="0"/>
      </c:catAx>
      <c:valAx>
        <c:axId val="29008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0.76306384622815004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0.17708232718375</c:v>
                </c:pt>
                <c:pt idx="10">
                  <c:v>0.46041405067773999</c:v>
                </c:pt>
                <c:pt idx="11">
                  <c:v>0.39602047715638</c:v>
                </c:pt>
                <c:pt idx="12">
                  <c:v>1.1129355956942</c:v>
                </c:pt>
                <c:pt idx="13">
                  <c:v>0.38475160179014001</c:v>
                </c:pt>
                <c:pt idx="14">
                  <c:v>0</c:v>
                </c:pt>
                <c:pt idx="15">
                  <c:v>0.26401365143758998</c:v>
                </c:pt>
                <c:pt idx="16">
                  <c:v>0.70752438906597004</c:v>
                </c:pt>
                <c:pt idx="17">
                  <c:v>0.36865320840979998</c:v>
                </c:pt>
                <c:pt idx="18">
                  <c:v>0.91331551777799003</c:v>
                </c:pt>
                <c:pt idx="19">
                  <c:v>0</c:v>
                </c:pt>
                <c:pt idx="20">
                  <c:v>0.38206853622675002</c:v>
                </c:pt>
                <c:pt idx="21">
                  <c:v>0.57954216169226003</c:v>
                </c:pt>
                <c:pt idx="22">
                  <c:v>1.0528349270743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79-4BB6-87C5-75001376B1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0.15412230519202</c:v>
                </c:pt>
                <c:pt idx="10">
                  <c:v>0.11798628448315999</c:v>
                </c:pt>
                <c:pt idx="11">
                  <c:v>5.0073634704692997E-2</c:v>
                </c:pt>
                <c:pt idx="12">
                  <c:v>5.8682160996235001E-2</c:v>
                </c:pt>
                <c:pt idx="13">
                  <c:v>7.2339021993646002E-2</c:v>
                </c:pt>
                <c:pt idx="14">
                  <c:v>4.6307934533810997E-2</c:v>
                </c:pt>
                <c:pt idx="15">
                  <c:v>5.8588866622631998E-2</c:v>
                </c:pt>
                <c:pt idx="16">
                  <c:v>7.8242881328313002E-2</c:v>
                </c:pt>
                <c:pt idx="17">
                  <c:v>4.8139896779104997E-2</c:v>
                </c:pt>
                <c:pt idx="18">
                  <c:v>4.5820865206690001E-2</c:v>
                </c:pt>
                <c:pt idx="19">
                  <c:v>7.5778354958968994E-2</c:v>
                </c:pt>
                <c:pt idx="20">
                  <c:v>0.12202904067262001</c:v>
                </c:pt>
                <c:pt idx="21">
                  <c:v>3.0227377047344999E-2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79-4BB6-87C5-75001376B1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3.6858355359987001E-2</c:v>
                </c:pt>
                <c:pt idx="11">
                  <c:v>0.14119418907471001</c:v>
                </c:pt>
                <c:pt idx="12">
                  <c:v>2.4841521694675999E-2</c:v>
                </c:pt>
                <c:pt idx="13">
                  <c:v>3.6201973689193E-2</c:v>
                </c:pt>
                <c:pt idx="14">
                  <c:v>0</c:v>
                </c:pt>
                <c:pt idx="15">
                  <c:v>1.7419359724926E-2</c:v>
                </c:pt>
                <c:pt idx="16">
                  <c:v>3.3929883290290001E-2</c:v>
                </c:pt>
                <c:pt idx="17">
                  <c:v>3.1506320198125999E-2</c:v>
                </c:pt>
                <c:pt idx="18">
                  <c:v>0.10830297568106</c:v>
                </c:pt>
                <c:pt idx="19">
                  <c:v>9.9214614085446004E-2</c:v>
                </c:pt>
                <c:pt idx="20">
                  <c:v>3.4333810472316997E-2</c:v>
                </c:pt>
                <c:pt idx="21">
                  <c:v>3.2566629050948002E-2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79-4BB6-87C5-75001376B1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88944"/>
        <c:axId val="277270832"/>
      </c:lineChart>
      <c:catAx>
        <c:axId val="29008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70832"/>
        <c:crosses val="autoZero"/>
        <c:auto val="1"/>
        <c:lblAlgn val="ctr"/>
        <c:lblOffset val="100"/>
        <c:noMultiLvlLbl val="0"/>
      </c:catAx>
      <c:valAx>
        <c:axId val="27727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8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</c:v>
                </c:pt>
                <c:pt idx="1">
                  <c:v>25</c:v>
                </c:pt>
                <c:pt idx="2">
                  <c:v>30</c:v>
                </c:pt>
                <c:pt idx="3">
                  <c:v>136</c:v>
                </c:pt>
                <c:pt idx="4">
                  <c:v>27</c:v>
                </c:pt>
                <c:pt idx="5">
                  <c:v>54</c:v>
                </c:pt>
                <c:pt idx="6">
                  <c:v>98</c:v>
                </c:pt>
                <c:pt idx="7">
                  <c:v>54</c:v>
                </c:pt>
                <c:pt idx="8">
                  <c:v>171</c:v>
                </c:pt>
                <c:pt idx="9">
                  <c:v>183</c:v>
                </c:pt>
                <c:pt idx="10">
                  <c:v>44</c:v>
                </c:pt>
                <c:pt idx="11">
                  <c:v>28</c:v>
                </c:pt>
                <c:pt idx="12">
                  <c:v>39</c:v>
                </c:pt>
                <c:pt idx="13">
                  <c:v>22</c:v>
                </c:pt>
                <c:pt idx="14">
                  <c:v>25</c:v>
                </c:pt>
                <c:pt idx="15">
                  <c:v>20</c:v>
                </c:pt>
                <c:pt idx="16">
                  <c:v>16</c:v>
                </c:pt>
                <c:pt idx="17">
                  <c:v>14</c:v>
                </c:pt>
                <c:pt idx="18">
                  <c:v>3</c:v>
                </c:pt>
                <c:pt idx="19">
                  <c:v>25</c:v>
                </c:pt>
                <c:pt idx="20">
                  <c:v>52</c:v>
                </c:pt>
                <c:pt idx="21">
                  <c:v>36</c:v>
                </c:pt>
                <c:pt idx="22">
                  <c:v>23</c:v>
                </c:pt>
                <c:pt idx="23">
                  <c:v>17</c:v>
                </c:pt>
                <c:pt idx="24">
                  <c:v>9</c:v>
                </c:pt>
                <c:pt idx="25">
                  <c:v>27</c:v>
                </c:pt>
                <c:pt idx="26">
                  <c:v>19</c:v>
                </c:pt>
                <c:pt idx="27">
                  <c:v>26</c:v>
                </c:pt>
                <c:pt idx="28">
                  <c:v>28</c:v>
                </c:pt>
                <c:pt idx="29">
                  <c:v>35</c:v>
                </c:pt>
                <c:pt idx="30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CA-4ADD-AC82-49CDEB5EB8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25</c:v>
                </c:pt>
                <c:pt idx="1">
                  <c:v>61</c:v>
                </c:pt>
                <c:pt idx="2">
                  <c:v>33</c:v>
                </c:pt>
                <c:pt idx="3">
                  <c:v>24</c:v>
                </c:pt>
                <c:pt idx="4">
                  <c:v>12</c:v>
                </c:pt>
                <c:pt idx="5">
                  <c:v>39</c:v>
                </c:pt>
                <c:pt idx="6">
                  <c:v>89</c:v>
                </c:pt>
                <c:pt idx="7">
                  <c:v>47</c:v>
                </c:pt>
                <c:pt idx="8">
                  <c:v>34</c:v>
                </c:pt>
                <c:pt idx="9">
                  <c:v>51</c:v>
                </c:pt>
                <c:pt idx="10">
                  <c:v>32</c:v>
                </c:pt>
                <c:pt idx="11">
                  <c:v>10</c:v>
                </c:pt>
                <c:pt idx="12">
                  <c:v>26</c:v>
                </c:pt>
                <c:pt idx="13">
                  <c:v>46</c:v>
                </c:pt>
                <c:pt idx="14">
                  <c:v>40</c:v>
                </c:pt>
                <c:pt idx="15">
                  <c:v>28</c:v>
                </c:pt>
                <c:pt idx="16">
                  <c:v>34</c:v>
                </c:pt>
                <c:pt idx="17">
                  <c:v>48</c:v>
                </c:pt>
                <c:pt idx="18">
                  <c:v>12</c:v>
                </c:pt>
                <c:pt idx="19">
                  <c:v>28</c:v>
                </c:pt>
                <c:pt idx="20">
                  <c:v>35</c:v>
                </c:pt>
                <c:pt idx="21">
                  <c:v>41</c:v>
                </c:pt>
                <c:pt idx="22">
                  <c:v>44</c:v>
                </c:pt>
                <c:pt idx="23">
                  <c:v>13</c:v>
                </c:pt>
                <c:pt idx="24">
                  <c:v>14</c:v>
                </c:pt>
                <c:pt idx="25">
                  <c:v>7</c:v>
                </c:pt>
                <c:pt idx="26">
                  <c:v>39</c:v>
                </c:pt>
                <c:pt idx="27">
                  <c:v>47</c:v>
                </c:pt>
                <c:pt idx="28">
                  <c:v>23</c:v>
                </c:pt>
                <c:pt idx="29">
                  <c:v>41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CA-4ADD-AC82-49CDEB5EB8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</c:v>
                </c:pt>
                <c:pt idx="1">
                  <c:v>33</c:v>
                </c:pt>
                <c:pt idx="2">
                  <c:v>42</c:v>
                </c:pt>
                <c:pt idx="3">
                  <c:v>14</c:v>
                </c:pt>
                <c:pt idx="4">
                  <c:v>8</c:v>
                </c:pt>
                <c:pt idx="5">
                  <c:v>12</c:v>
                </c:pt>
                <c:pt idx="6">
                  <c:v>47</c:v>
                </c:pt>
                <c:pt idx="7">
                  <c:v>69</c:v>
                </c:pt>
                <c:pt idx="8">
                  <c:v>34</c:v>
                </c:pt>
                <c:pt idx="9">
                  <c:v>29</c:v>
                </c:pt>
                <c:pt idx="10">
                  <c:v>12</c:v>
                </c:pt>
                <c:pt idx="11">
                  <c:v>6</c:v>
                </c:pt>
                <c:pt idx="12">
                  <c:v>29</c:v>
                </c:pt>
                <c:pt idx="13">
                  <c:v>19</c:v>
                </c:pt>
                <c:pt idx="14">
                  <c:v>145</c:v>
                </c:pt>
                <c:pt idx="15">
                  <c:v>63</c:v>
                </c:pt>
                <c:pt idx="16">
                  <c:v>37</c:v>
                </c:pt>
                <c:pt idx="17">
                  <c:v>13</c:v>
                </c:pt>
                <c:pt idx="18">
                  <c:v>1</c:v>
                </c:pt>
                <c:pt idx="19">
                  <c:v>37</c:v>
                </c:pt>
                <c:pt idx="20">
                  <c:v>13</c:v>
                </c:pt>
                <c:pt idx="21">
                  <c:v>29</c:v>
                </c:pt>
                <c:pt idx="22">
                  <c:v>31</c:v>
                </c:pt>
                <c:pt idx="23">
                  <c:v>9</c:v>
                </c:pt>
                <c:pt idx="24">
                  <c:v>3</c:v>
                </c:pt>
                <c:pt idx="25">
                  <c:v>4</c:v>
                </c:pt>
                <c:pt idx="26">
                  <c:v>12</c:v>
                </c:pt>
                <c:pt idx="27">
                  <c:v>35</c:v>
                </c:pt>
                <c:pt idx="28">
                  <c:v>83</c:v>
                </c:pt>
                <c:pt idx="29">
                  <c:v>76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CA-4ADD-AC82-49CDEB5EB8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775528"/>
        <c:axId val="369782088"/>
      </c:lineChart>
      <c:dateAx>
        <c:axId val="36977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82088"/>
        <c:crosses val="autoZero"/>
        <c:auto val="1"/>
        <c:lblOffset val="100"/>
        <c:baseTimeUnit val="days"/>
      </c:dateAx>
      <c:valAx>
        <c:axId val="36978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77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82-412E-8B95-BE26BB1168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82-412E-8B95-BE26BB1168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82-412E-8B95-BE26BB116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944128"/>
        <c:axId val="390951016"/>
      </c:barChart>
      <c:catAx>
        <c:axId val="39094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51016"/>
        <c:crosses val="autoZero"/>
        <c:auto val="1"/>
        <c:lblAlgn val="ctr"/>
        <c:lblOffset val="100"/>
        <c:noMultiLvlLbl val="0"/>
      </c:catAx>
      <c:valAx>
        <c:axId val="39095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4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2161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7678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546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06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73443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301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0187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436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059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336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889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109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3464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7077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7290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460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918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1019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0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40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64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7507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59201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88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777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3008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742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1323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221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5634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0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5974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250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810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803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6800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18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9325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601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5575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536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811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59593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257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027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119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900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9977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7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- 2017-03-24 10:44:41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Estamos llevando agua potable a 8,2 millones de argentinos que hoy no tienen. https://t.co/QX8pxuGHp8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07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- 2017-03-28 06:32:19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@plusnoticias: ENCUESTA - Qué imagen tienen para vos hoy Cristina Kirchner ?
Responde y retuitea por favor, así mucha más gente puede op…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18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Los gobiernos anteriores fomentaron la inflación y la quisieron esconder. Nosotros la enfrentamos y hoy está en un claro…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4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- 2017-03-28 06:35:39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@MerloEnLinea: ¿A quien votarías en las próximas  elecciones legislativas? Dale RT para mayor participación.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81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A fin de este año vamos a tener 25.000 kilómetros de rutas en construcción en todo el país, algo inédito en nuestra hist…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28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Nazcan donde nazcan, los chicos tienen que tener la misma educación y las mismas oportunidades.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75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Cuando asumimos la Argentina venía de años de simulación y de un intento intencional y organizado de ocultar los verdade…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8663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906258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7173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61141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662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301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487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7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238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89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En 2016 la venta de cosechadoras aumentó 54% y la de sembradoras un 80%. La cosecha de trigo fue la más alta de la histo…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8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Mi principal prioridad es reducir la pobreza. Recibimos un país en el que 1 de cada 3 argentinos vive en situación de po…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- 2017-03-10 16:24:00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Recorrimos las obras del puerto de Timbúes e inauguramos la nueva planta de ARAG en Rosario https://t.co/6BxQkNlV8E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9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La mejor manera de igualar oportunidades es llevar el Estado donde antes no llegaba. Sin clientelismos ni punteros.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65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- 2017-03-03 12:18:55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La cosecha de trigo más grande de la historia argentina https://t.co/hflo669R0X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38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- 2017-03-07 18:28:23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Hay 12.100.000 trabajadores registrados, la cifra más alta de los últimos 4 años. 2016 cerró con 80.929 empleos más que 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14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- 2017-03-25 12:37:02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#NuncaMás https://t.co/kMXwPWroFR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635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28555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7908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31774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343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889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140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4023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56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43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Ya no hay distancias para las escuelas rurales. Vamos a conectar a Internet a 2.000 escuelas a través del satélite ARSAT…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6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Gracias a la confianza que generamos el año pasado salimos del default que nos aisló durante casi 15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5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El desarrollo tiene que llegar a todo el país. Con el Plan Belgrano empezamos a saldar una deuda histórica con las provi…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05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Con casi 9 millones de asignaciones familiares alcanzamos la cobertura más alta. Fuimos por el país a buscar chicos que…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87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Hoy el país se financia en el mercado a tasas mucho menores y el crédito empieza a fluir para las familias argentinas y…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89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- 2017-03-30 01:22:44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@mis2centavos: #Encuesta: ¿Con qué sistema te gustaría votar en las elecciones de 2019?
(Gracias por responder y ayudar a difundir).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0113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076181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834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13412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54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860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969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13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762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51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Estamos implementando el Plan Nacional de Transporte más ambicioso de la historia, que dará más seguridad a los argentin…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84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Las economías regionales necesitan infraestructura para crecer. En febrero lanzamos el Proyecto Patagonia con los gobern…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4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- 2017-03-13 19:35:12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@NicoDujovne: El campo es un motor central de nuestra economía. Con previsibilidad y reglas claras, los productores alcanzaron una cosec…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92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- 2017-03-16 14:52:10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Hoy en Granadero Baigorria recorrí la planta de electrodomésticos Liliana que va a invertir $150 millones y generar 100 em…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4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- 2017-03-07 09:00:01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deseamos un feliz día a los hombres y mujeres que construyen día a día la fuerza del interior productivo. 🌾🚜 https://t.co/DIGAcIPGBh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7527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656082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3476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36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6908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63201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353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93005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44873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4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@LongobardiM - 2017-03-09 09:01:10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#Sancor @BuryaileRicardo "Hay un saldo de más de mil millones de pesos que está debiéndole Venezuela a Sancor" https://t.co/ZEovRmmIpX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75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@UrtubeyJM - 2017-03-04 18:47:37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encuentro de Bodegas de Argentina en Mendoza, junto a @gabimichetti @BuryaileRicardo y @DifusionCornejo https://t.co/tUJ0ilqinw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26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@Angelalerena - 2017-03-17 19:47:37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consumo de leche está en los niveles más bajos desde la crisis de 2001. Fuente: Ministerio de @AgroindustriaAR https://t.co/ASNT0etl1H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37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 - 2017-03-09 08:22:27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#CadaMañana | @BuryaileRicardo: "Hay un saldo de más de 1000 millones de pesos que Venezuela le adeuda a SanCor". #RadioMitre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03/09/2017 11:31:15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1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@jlespert - 2017-03-06 08:04:57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digas boludeces @BuryaileRicardo Argentina tiene la enormidad de 30% de pobres hace casi 40 años, con y sin deva… https://t.co/gg716SyRQq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46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- 2017-03-06 22:01:20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es el año de las Energías Renovables, vamos a mostrar nuestro potencial en el stand de @AgroindustriaAR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03/07/2017 01:10:22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19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@gabimichetti - 2017-03-04 16:43:14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un honor para mí estar junto a los mendocinos en el #agasajoVendimia @UrtubeyJM @BuryaileRicardo @DifusionCornejo https://t.co/ni9QUlp8V5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7697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144711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2766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50059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219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60566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1358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90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@cambiemos - 2017-03-10 15:18:41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presidente @mauriciomacri visitó la muestra agroindustrial Expoagro 2017 junto a @BuryaileRicardo https://t.co/I6UkAfN1EB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12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@sanchezfdo - 2017-03-17 17:04:12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Defender al consumidor, es bajar costos y garantizar sana competencia. @PRODUCCION_ARG @redcame https://t.co/ApPQQ7aQUo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56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@nestorgbosetti - 2017-03-14 12:28:38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Agradecemos al secretario de Valor agregado @AgroindustriaAR @NestorRoulet y seguimos reclamando ayuda nac xq las n… https://t.co/TposvFqG5V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84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@JorgeSolmi - 2017-03-11 09:56:10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9 años de la 125! Con @BuryaileRicardo solemos tener diferencias de visión y de hasta de método pero conscientes de… https://t.co/vJ7NB7mefH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03/11/2017 13:15:07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7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@motoreco_ok - 2017-03-18 19:21:07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consumo de leche está en los niveles más bajos desde la crisis de 2001. Fuente: Ministerio de @AgroindustriaAR https://t.co/2lJRUXkLwu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0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@nestorgbosetti - 2017-03-14 12:31:33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@NestorRoulet la cosecha es ya, la ayuda p/los productores se necesita ahora, la tarifa diferencial de la energía es p/ya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03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@PlanBelgrano - 2017-03-29 10:51:26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#BuenMiercoles Impulso para productores rurales @JCanoOK @BuryaileRicardo https://t.co/ovkXKOYxLX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8446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997405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4053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76866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88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29886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468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12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@josenunezjurado - 2017-03-14 12:19:21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la Inauguración de la Línea 6J de tractores de @JohnDeereArg , maquinaria 100% Argentina @BuryaileRicardo https://t.co/AszhnMbioB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53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@UCRNacional - 2017-03-01 09:30:05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"Hoy estamos construyendo un espacio y fortaleciendo una gestión de gobierno en la Argentina" @BuryaileRicardo, Min… https://t.co/SwtVg4yt68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89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@PiluGiraudo - 2017-03-01 16:39:23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primeros del mes @AgroindustriaAR rumbo a reunion de seguimiento con Presidente @mauriciomacri en @CasaRosada https://t.co/cvqxkWqSOp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9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@vatica2015 - 2017-03-10 20:42:38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@BuryaileRicardo por su interés en ayudar a una persona honesta y mejor ciudadano!! https://t.co/MvhNYtqQ3i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03/11/2017 00:01:49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23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@leobilanski - 2017-03-10 12:23:37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RENUNCIA YA de @cabrerafran y TODO su equipo de @PRODUCCION_ARG https://t.co/ujrxmp1nbu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12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@MiguelLifschitz - 2017-03-07 14:27:26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acto inaugural de Expoagro junto al ministro de Agroindustria de la Nación @BuryaileRicardo https://t.co/cvlnf29DiR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7179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981601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6549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570751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12629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1033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77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(55), @AgroindustriaAR (116),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21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@cesanvale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(139),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9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@MarioTocalini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(50), @AgroindustriaAR (64),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40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@MGerbaudo1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(49), @PRODUCCION_ARG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99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(66), @AgroindustriaAR (14), @PRODUCCION_ARG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1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(39),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7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@GPV1977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(19), @AgroindustriaAR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80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@carlosetchepare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(48), @AgroindustriaAR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@EveScofano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8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@caj_5090hy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(56),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4093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212212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962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02741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767167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29756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71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(6), @AgroindustriaAR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72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@hardiesanti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(23), @AgroindustriaAR (39),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18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@mimilonostro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(39), @PRODUCCION_ARG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66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@RaulPed71421556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(2), @AgroindustriaAR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16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@PiluGiraudo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(38),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35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@GRACE2010M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(2), @AgroindustriaAR (33), @PRODUCCION_ARG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97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@MARCOAGIRAUDO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(26), @AgroindustriaAR (18),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63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(38),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70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@M_Lechardoy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69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@marcelorossi52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(21), @AgroindustriaAR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8021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390849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4699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481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234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194650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23611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35489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5048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93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@FZSantillan - 2017-03-31 11:25:05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pasa con las Retenciones a la soja??? Se dan cuenta @BuryaileRicardo el riesgo y la fluctuación de precios? Basta de injusticia!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24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@beatriz_char - 2017-03-31 01:33:40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En serio?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@AlbertoCerretti - 2017-03-31 01:23:35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VOS TAMPOCO APORTAS MUCHO CON TUS NOMBRAMIENTOS!! O NO??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90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@MrRightVonLeft - 2017-03-31 01:20:15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Y ESTO... QUE TENES QUE DECIR..?? https://t.co/mMhoomED3s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7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@RikyMihura - 2017-03-31 01:06:17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1.¿Por qué digo que la #LeydeEmprendedores es otra SARASA mediática de @PRODUCCION_ARG ? (y van…) https://t.co/I6bpO4kGYB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0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@SilvaJAndres - 2017-03-30 12:16:58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hola! Donde la puedo consultar y leer en detalle? 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58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@DavidArGonza - 2017-03-29 21:36:33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Y la rotación de cultivos? y  la tecnología de insumos? Es una definición un poco acotada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148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444685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0993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029906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11951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21548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4975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84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@crisupe1 - 2017-03-29 20:26:46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pero si ésto ya existía, no solo se dedican a inaugar obras del gob anterior, sino a plagiar!?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3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@Pampa34RAF - 2017-03-29 14:47:12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Increíble SENASA aumento aranceles de reinscripción de empresas 1000% año 2016 $2400, 2017 $14000. Cambiemos???? @AgroindustriaAR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96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@matiasmaty1 - 2017-03-28 23:40:48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Min. de Producción (@PRODUCCION_ARG):
¿Sabías que en el país hay 2 motos por auto? El patentamiento... https://t.co/KtRYEpcjEq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481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982550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1527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2017-03-31T16:18:36Z</dcterms:created>
  <dcterms:modified xsi:type="dcterms:W3CDTF">2017-03-31T16:19:29Z</dcterms:modified>
</cp:coreProperties>
</file>