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Sheet1!$A$2:$A$67</c:f>
              <c:strCache>
                <c:ptCount val="66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  <c:pt idx="31">
                  <c:v>1/2/2017</c:v>
                </c:pt>
                <c:pt idx="32">
                  <c:v>2/2/2017</c:v>
                </c:pt>
                <c:pt idx="33">
                  <c:v>3/2/2017</c:v>
                </c:pt>
                <c:pt idx="34">
                  <c:v>4/2/2017</c:v>
                </c:pt>
                <c:pt idx="35">
                  <c:v>5/2/2017</c:v>
                </c:pt>
                <c:pt idx="36">
                  <c:v>6/2/2017</c:v>
                </c:pt>
                <c:pt idx="37">
                  <c:v>7/2/2017</c:v>
                </c:pt>
                <c:pt idx="38">
                  <c:v>8/2/2017</c:v>
                </c:pt>
                <c:pt idx="39">
                  <c:v>9/2/2017</c:v>
                </c:pt>
                <c:pt idx="40">
                  <c:v>10/2/2017</c:v>
                </c:pt>
                <c:pt idx="41">
                  <c:v>11/2/2017</c:v>
                </c:pt>
                <c:pt idx="42">
                  <c:v>12/2/2017</c:v>
                </c:pt>
                <c:pt idx="43">
                  <c:v>13/02/2017</c:v>
                </c:pt>
                <c:pt idx="44">
                  <c:v>14/02/2017</c:v>
                </c:pt>
                <c:pt idx="45">
                  <c:v>15/02/2017</c:v>
                </c:pt>
                <c:pt idx="46">
                  <c:v>16/02/2017</c:v>
                </c:pt>
                <c:pt idx="47">
                  <c:v>17/02/2017</c:v>
                </c:pt>
                <c:pt idx="48">
                  <c:v>18/02/2017</c:v>
                </c:pt>
                <c:pt idx="49">
                  <c:v>19/02/2017</c:v>
                </c:pt>
                <c:pt idx="50">
                  <c:v>20/02/2017</c:v>
                </c:pt>
                <c:pt idx="51">
                  <c:v>21/02/2017</c:v>
                </c:pt>
                <c:pt idx="52">
                  <c:v>22/02/2017</c:v>
                </c:pt>
                <c:pt idx="53">
                  <c:v>23/02/2017</c:v>
                </c:pt>
                <c:pt idx="54">
                  <c:v>24/02/2017</c:v>
                </c:pt>
                <c:pt idx="55">
                  <c:v>25/02/2017</c:v>
                </c:pt>
                <c:pt idx="56">
                  <c:v>26/02/2017</c:v>
                </c:pt>
                <c:pt idx="57">
                  <c:v>27/02/2017</c:v>
                </c:pt>
                <c:pt idx="58">
                  <c:v>28/02/2017</c:v>
                </c:pt>
                <c:pt idx="59">
                  <c:v>1/3/2017</c:v>
                </c:pt>
                <c:pt idx="60">
                  <c:v>2/3/2017</c:v>
                </c:pt>
                <c:pt idx="61">
                  <c:v>3/3/2017</c:v>
                </c:pt>
                <c:pt idx="62">
                  <c:v>4/3/2017</c:v>
                </c:pt>
                <c:pt idx="63">
                  <c:v>5/3/2017</c:v>
                </c:pt>
                <c:pt idx="64">
                  <c:v>6/3/2017</c:v>
                </c:pt>
                <c:pt idx="65">
                  <c:v>7/3/2017</c:v>
                </c:pt>
              </c:strCache>
            </c:str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1050045</c:v>
                </c:pt>
                <c:pt idx="1">
                  <c:v>1050103</c:v>
                </c:pt>
                <c:pt idx="2">
                  <c:v>1050188</c:v>
                </c:pt>
                <c:pt idx="3">
                  <c:v>1050322</c:v>
                </c:pt>
                <c:pt idx="4">
                  <c:v>1050511</c:v>
                </c:pt>
                <c:pt idx="5">
                  <c:v>1050618</c:v>
                </c:pt>
                <c:pt idx="6">
                  <c:v>1050647</c:v>
                </c:pt>
                <c:pt idx="7">
                  <c:v>1050689</c:v>
                </c:pt>
                <c:pt idx="8">
                  <c:v>1050820</c:v>
                </c:pt>
                <c:pt idx="9">
                  <c:v>1050958</c:v>
                </c:pt>
                <c:pt idx="10">
                  <c:v>1051182</c:v>
                </c:pt>
                <c:pt idx="11">
                  <c:v>1051275</c:v>
                </c:pt>
                <c:pt idx="12">
                  <c:v>1051442</c:v>
                </c:pt>
                <c:pt idx="13">
                  <c:v>1051589</c:v>
                </c:pt>
                <c:pt idx="14">
                  <c:v>1051656</c:v>
                </c:pt>
                <c:pt idx="15">
                  <c:v>1051814</c:v>
                </c:pt>
                <c:pt idx="16">
                  <c:v>1052074</c:v>
                </c:pt>
                <c:pt idx="17">
                  <c:v>1052243</c:v>
                </c:pt>
                <c:pt idx="18">
                  <c:v>1052363</c:v>
                </c:pt>
                <c:pt idx="19">
                  <c:v>1052618</c:v>
                </c:pt>
                <c:pt idx="20">
                  <c:v>1052892</c:v>
                </c:pt>
                <c:pt idx="21">
                  <c:v>1053054</c:v>
                </c:pt>
                <c:pt idx="22">
                  <c:v>1053225</c:v>
                </c:pt>
                <c:pt idx="23">
                  <c:v>1053373</c:v>
                </c:pt>
                <c:pt idx="24">
                  <c:v>1053476</c:v>
                </c:pt>
                <c:pt idx="25">
                  <c:v>1053515</c:v>
                </c:pt>
                <c:pt idx="26">
                  <c:v>1053661</c:v>
                </c:pt>
                <c:pt idx="27">
                  <c:v>1053738</c:v>
                </c:pt>
                <c:pt idx="28">
                  <c:v>1053794</c:v>
                </c:pt>
                <c:pt idx="29">
                  <c:v>1053870</c:v>
                </c:pt>
                <c:pt idx="30">
                  <c:v>1054017</c:v>
                </c:pt>
                <c:pt idx="31">
                  <c:v>1054092</c:v>
                </c:pt>
                <c:pt idx="32">
                  <c:v>1054192</c:v>
                </c:pt>
                <c:pt idx="33">
                  <c:v>1054280</c:v>
                </c:pt>
                <c:pt idx="34">
                  <c:v>1054295</c:v>
                </c:pt>
                <c:pt idx="35">
                  <c:v>1054292</c:v>
                </c:pt>
                <c:pt idx="36">
                  <c:v>1054342</c:v>
                </c:pt>
                <c:pt idx="37">
                  <c:v>1054405</c:v>
                </c:pt>
                <c:pt idx="38">
                  <c:v>1054486</c:v>
                </c:pt>
                <c:pt idx="39">
                  <c:v>1054578</c:v>
                </c:pt>
                <c:pt idx="40">
                  <c:v>1054693</c:v>
                </c:pt>
                <c:pt idx="41">
                  <c:v>1054731</c:v>
                </c:pt>
                <c:pt idx="42">
                  <c:v>1054845</c:v>
                </c:pt>
                <c:pt idx="43">
                  <c:v>1055004</c:v>
                </c:pt>
                <c:pt idx="44">
                  <c:v>1056114</c:v>
                </c:pt>
                <c:pt idx="45">
                  <c:v>1056299</c:v>
                </c:pt>
                <c:pt idx="46">
                  <c:v>1056403</c:v>
                </c:pt>
                <c:pt idx="47">
                  <c:v>1056556</c:v>
                </c:pt>
                <c:pt idx="48">
                  <c:v>1056639</c:v>
                </c:pt>
                <c:pt idx="49">
                  <c:v>1056655</c:v>
                </c:pt>
                <c:pt idx="50">
                  <c:v>1056798</c:v>
                </c:pt>
                <c:pt idx="51">
                  <c:v>1057020</c:v>
                </c:pt>
                <c:pt idx="52">
                  <c:v>1057180</c:v>
                </c:pt>
                <c:pt idx="53">
                  <c:v>1057435</c:v>
                </c:pt>
                <c:pt idx="54">
                  <c:v>1057586</c:v>
                </c:pt>
                <c:pt idx="55">
                  <c:v>1057721</c:v>
                </c:pt>
                <c:pt idx="56">
                  <c:v>1057873</c:v>
                </c:pt>
                <c:pt idx="57">
                  <c:v>1058007</c:v>
                </c:pt>
                <c:pt idx="58">
                  <c:v>1058094</c:v>
                </c:pt>
                <c:pt idx="59">
                  <c:v>1058224</c:v>
                </c:pt>
                <c:pt idx="60">
                  <c:v>1058359</c:v>
                </c:pt>
                <c:pt idx="61">
                  <c:v>1058510</c:v>
                </c:pt>
                <c:pt idx="62">
                  <c:v>1058640</c:v>
                </c:pt>
                <c:pt idx="63">
                  <c:v>1058740</c:v>
                </c:pt>
                <c:pt idx="64">
                  <c:v>1058898</c:v>
                </c:pt>
                <c:pt idx="65">
                  <c:v>1059106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C4-4C93-9095-8D0DD452E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24512"/>
        <c:axId val="278921888"/>
      </c:lineChart>
      <c:catAx>
        <c:axId val="27892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21888"/>
        <c:crosses val="autoZero"/>
        <c:auto val="1"/>
        <c:lblAlgn val="ctr"/>
        <c:lblOffset val="100"/>
        <c:noMultiLvlLbl val="0"/>
      </c:catAx>
      <c:valAx>
        <c:axId val="27892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2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F-4373-9EEC-4F8C69190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919592"/>
        <c:axId val="278920904"/>
      </c:radarChart>
      <c:catAx>
        <c:axId val="27891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20904"/>
        <c:crosses val="autoZero"/>
        <c:auto val="1"/>
        <c:lblAlgn val="ctr"/>
        <c:lblOffset val="100"/>
        <c:noMultiLvlLbl val="0"/>
      </c:catAx>
      <c:valAx>
        <c:axId val="27892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1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Sheet1!$A$2:$A$67</c:f>
              <c:strCache>
                <c:ptCount val="66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  <c:pt idx="31">
                  <c:v>1/2/2017</c:v>
                </c:pt>
                <c:pt idx="32">
                  <c:v>2/2/2017</c:v>
                </c:pt>
                <c:pt idx="33">
                  <c:v>3/2/2017</c:v>
                </c:pt>
                <c:pt idx="34">
                  <c:v>4/2/2017</c:v>
                </c:pt>
                <c:pt idx="35">
                  <c:v>5/2/2017</c:v>
                </c:pt>
                <c:pt idx="36">
                  <c:v>6/2/2017</c:v>
                </c:pt>
                <c:pt idx="37">
                  <c:v>7/2/2017</c:v>
                </c:pt>
                <c:pt idx="38">
                  <c:v>8/2/2017</c:v>
                </c:pt>
                <c:pt idx="39">
                  <c:v>9/2/2017</c:v>
                </c:pt>
                <c:pt idx="40">
                  <c:v>10/2/2017</c:v>
                </c:pt>
                <c:pt idx="41">
                  <c:v>11/2/2017</c:v>
                </c:pt>
                <c:pt idx="42">
                  <c:v>12/2/2017</c:v>
                </c:pt>
                <c:pt idx="43">
                  <c:v>13/02/2017</c:v>
                </c:pt>
                <c:pt idx="44">
                  <c:v>14/02/2017</c:v>
                </c:pt>
                <c:pt idx="45">
                  <c:v>15/02/2017</c:v>
                </c:pt>
                <c:pt idx="46">
                  <c:v>16/02/2017</c:v>
                </c:pt>
                <c:pt idx="47">
                  <c:v>17/02/2017</c:v>
                </c:pt>
                <c:pt idx="48">
                  <c:v>18/02/2017</c:v>
                </c:pt>
                <c:pt idx="49">
                  <c:v>19/02/2017</c:v>
                </c:pt>
                <c:pt idx="50">
                  <c:v>20/02/2017</c:v>
                </c:pt>
                <c:pt idx="51">
                  <c:v>21/02/2017</c:v>
                </c:pt>
                <c:pt idx="52">
                  <c:v>22/02/2017</c:v>
                </c:pt>
                <c:pt idx="53">
                  <c:v>23/02/2017</c:v>
                </c:pt>
                <c:pt idx="54">
                  <c:v>24/02/2017</c:v>
                </c:pt>
                <c:pt idx="55">
                  <c:v>25/02/2017</c:v>
                </c:pt>
                <c:pt idx="56">
                  <c:v>26/02/2017</c:v>
                </c:pt>
                <c:pt idx="57">
                  <c:v>27/02/2017</c:v>
                </c:pt>
                <c:pt idx="58">
                  <c:v>28/02/2017</c:v>
                </c:pt>
                <c:pt idx="59">
                  <c:v>1/3/2017</c:v>
                </c:pt>
                <c:pt idx="60">
                  <c:v>2/3/2017</c:v>
                </c:pt>
                <c:pt idx="61">
                  <c:v>3/3/2017</c:v>
                </c:pt>
                <c:pt idx="62">
                  <c:v>4/3/2017</c:v>
                </c:pt>
                <c:pt idx="63">
                  <c:v>5/3/2017</c:v>
                </c:pt>
                <c:pt idx="64">
                  <c:v>6/3/2017</c:v>
                </c:pt>
                <c:pt idx="65">
                  <c:v>7/3/2017</c:v>
                </c:pt>
              </c:strCache>
            </c:str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5</c:v>
                </c:pt>
                <c:pt idx="1">
                  <c:v>58</c:v>
                </c:pt>
                <c:pt idx="2">
                  <c:v>85</c:v>
                </c:pt>
                <c:pt idx="3">
                  <c:v>134</c:v>
                </c:pt>
                <c:pt idx="4">
                  <c:v>189</c:v>
                </c:pt>
                <c:pt idx="5">
                  <c:v>107</c:v>
                </c:pt>
                <c:pt idx="6">
                  <c:v>29</c:v>
                </c:pt>
                <c:pt idx="7">
                  <c:v>42</c:v>
                </c:pt>
                <c:pt idx="8">
                  <c:v>131</c:v>
                </c:pt>
                <c:pt idx="9">
                  <c:v>138</c:v>
                </c:pt>
                <c:pt idx="10">
                  <c:v>224</c:v>
                </c:pt>
                <c:pt idx="11">
                  <c:v>93</c:v>
                </c:pt>
                <c:pt idx="12">
                  <c:v>167</c:v>
                </c:pt>
                <c:pt idx="13">
                  <c:v>147</c:v>
                </c:pt>
                <c:pt idx="14">
                  <c:v>67</c:v>
                </c:pt>
                <c:pt idx="15">
                  <c:v>158</c:v>
                </c:pt>
                <c:pt idx="16">
                  <c:v>260</c:v>
                </c:pt>
                <c:pt idx="17">
                  <c:v>169</c:v>
                </c:pt>
                <c:pt idx="18">
                  <c:v>120</c:v>
                </c:pt>
                <c:pt idx="19">
                  <c:v>255</c:v>
                </c:pt>
                <c:pt idx="20">
                  <c:v>274</c:v>
                </c:pt>
                <c:pt idx="21">
                  <c:v>162</c:v>
                </c:pt>
                <c:pt idx="22">
                  <c:v>171</c:v>
                </c:pt>
                <c:pt idx="23">
                  <c:v>148</c:v>
                </c:pt>
                <c:pt idx="24">
                  <c:v>103</c:v>
                </c:pt>
                <c:pt idx="25">
                  <c:v>39</c:v>
                </c:pt>
                <c:pt idx="26">
                  <c:v>146</c:v>
                </c:pt>
                <c:pt idx="27">
                  <c:v>77</c:v>
                </c:pt>
                <c:pt idx="28">
                  <c:v>56</c:v>
                </c:pt>
                <c:pt idx="29">
                  <c:v>76</c:v>
                </c:pt>
                <c:pt idx="30">
                  <c:v>147</c:v>
                </c:pt>
                <c:pt idx="31">
                  <c:v>75</c:v>
                </c:pt>
                <c:pt idx="32">
                  <c:v>100</c:v>
                </c:pt>
                <c:pt idx="33">
                  <c:v>88</c:v>
                </c:pt>
                <c:pt idx="34">
                  <c:v>15</c:v>
                </c:pt>
                <c:pt idx="35">
                  <c:v>-3</c:v>
                </c:pt>
                <c:pt idx="36">
                  <c:v>50</c:v>
                </c:pt>
                <c:pt idx="37">
                  <c:v>63</c:v>
                </c:pt>
                <c:pt idx="38">
                  <c:v>81</c:v>
                </c:pt>
                <c:pt idx="39">
                  <c:v>92</c:v>
                </c:pt>
                <c:pt idx="40">
                  <c:v>115</c:v>
                </c:pt>
                <c:pt idx="41">
                  <c:v>38</c:v>
                </c:pt>
                <c:pt idx="42">
                  <c:v>114</c:v>
                </c:pt>
                <c:pt idx="43">
                  <c:v>159</c:v>
                </c:pt>
                <c:pt idx="44">
                  <c:v>1110</c:v>
                </c:pt>
                <c:pt idx="45">
                  <c:v>185</c:v>
                </c:pt>
                <c:pt idx="46">
                  <c:v>104</c:v>
                </c:pt>
                <c:pt idx="47">
                  <c:v>153</c:v>
                </c:pt>
                <c:pt idx="48">
                  <c:v>83</c:v>
                </c:pt>
                <c:pt idx="49">
                  <c:v>16</c:v>
                </c:pt>
                <c:pt idx="50">
                  <c:v>143</c:v>
                </c:pt>
                <c:pt idx="51">
                  <c:v>222</c:v>
                </c:pt>
                <c:pt idx="52">
                  <c:v>160</c:v>
                </c:pt>
                <c:pt idx="53">
                  <c:v>255</c:v>
                </c:pt>
                <c:pt idx="54">
                  <c:v>151</c:v>
                </c:pt>
                <c:pt idx="55">
                  <c:v>135</c:v>
                </c:pt>
                <c:pt idx="56">
                  <c:v>152</c:v>
                </c:pt>
                <c:pt idx="57">
                  <c:v>134</c:v>
                </c:pt>
                <c:pt idx="58">
                  <c:v>87</c:v>
                </c:pt>
                <c:pt idx="59">
                  <c:v>130</c:v>
                </c:pt>
                <c:pt idx="60">
                  <c:v>135</c:v>
                </c:pt>
                <c:pt idx="61">
                  <c:v>151</c:v>
                </c:pt>
                <c:pt idx="62">
                  <c:v>130</c:v>
                </c:pt>
                <c:pt idx="63">
                  <c:v>100</c:v>
                </c:pt>
                <c:pt idx="64">
                  <c:v>158</c:v>
                </c:pt>
                <c:pt idx="65">
                  <c:v>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47-4ECF-9892-5BF95B520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69048"/>
        <c:axId val="282172984"/>
      </c:lineChart>
      <c:catAx>
        <c:axId val="28216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72984"/>
        <c:crosses val="autoZero"/>
        <c:auto val="1"/>
        <c:lblAlgn val="ctr"/>
        <c:lblOffset val="100"/>
        <c:noMultiLvlLbl val="0"/>
      </c:catAx>
      <c:valAx>
        <c:axId val="28217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6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124</c:v>
                </c:pt>
                <c:pt idx="1">
                  <c:v>247</c:v>
                </c:pt>
                <c:pt idx="2">
                  <c:v>140</c:v>
                </c:pt>
                <c:pt idx="3">
                  <c:v>125</c:v>
                </c:pt>
                <c:pt idx="4">
                  <c:v>148</c:v>
                </c:pt>
                <c:pt idx="5">
                  <c:v>103</c:v>
                </c:pt>
                <c:pt idx="6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14-4A9B-9D55-58BE528DD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172328"/>
        <c:axId val="282172656"/>
      </c:barChart>
      <c:catAx>
        <c:axId val="28217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72656"/>
        <c:crosses val="autoZero"/>
        <c:auto val="1"/>
        <c:lblAlgn val="ctr"/>
        <c:lblOffset val="100"/>
        <c:noMultiLvlLbl val="0"/>
      </c:catAx>
      <c:valAx>
        <c:axId val="28217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7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</c:v>
                </c:pt>
                <c:pt idx="1">
                  <c:v>18</c:v>
                </c:pt>
                <c:pt idx="2">
                  <c:v>22</c:v>
                </c:pt>
                <c:pt idx="3">
                  <c:v>20</c:v>
                </c:pt>
                <c:pt idx="4">
                  <c:v>14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0-4B47-9C9C-8931F3719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847984"/>
        <c:axId val="244847000"/>
      </c:barChart>
      <c:catAx>
        <c:axId val="24484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47000"/>
        <c:crosses val="autoZero"/>
        <c:auto val="1"/>
        <c:lblAlgn val="ctr"/>
        <c:lblOffset val="100"/>
        <c:noMultiLvlLbl val="0"/>
      </c:catAx>
      <c:valAx>
        <c:axId val="24484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4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9.5343677617551997E-2</c:v>
                </c:pt>
                <c:pt idx="1">
                  <c:v>0.15040814230061</c:v>
                </c:pt>
                <c:pt idx="2">
                  <c:v>0.12065179208340999</c:v>
                </c:pt>
                <c:pt idx="3">
                  <c:v>0.19875779342388999</c:v>
                </c:pt>
                <c:pt idx="4">
                  <c:v>0.10436838130459</c:v>
                </c:pt>
                <c:pt idx="5">
                  <c:v>0.31168954318089998</c:v>
                </c:pt>
                <c:pt idx="6">
                  <c:v>0.27902235497712002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7-4E98-988B-B3FEED5A8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844376"/>
        <c:axId val="244846672"/>
      </c:barChart>
      <c:catAx>
        <c:axId val="24484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46672"/>
        <c:crosses val="autoZero"/>
        <c:auto val="1"/>
        <c:lblAlgn val="ctr"/>
        <c:lblOffset val="100"/>
        <c:noMultiLvlLbl val="0"/>
      </c:catAx>
      <c:valAx>
        <c:axId val="24484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4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Sheet1!$A$2:$A$67</c:f>
              <c:strCache>
                <c:ptCount val="66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  <c:pt idx="31">
                  <c:v>1/2/2017</c:v>
                </c:pt>
                <c:pt idx="32">
                  <c:v>2/2/2017</c:v>
                </c:pt>
                <c:pt idx="33">
                  <c:v>3/2/2017</c:v>
                </c:pt>
                <c:pt idx="34">
                  <c:v>4/2/2017</c:v>
                </c:pt>
                <c:pt idx="35">
                  <c:v>5/2/2017</c:v>
                </c:pt>
                <c:pt idx="36">
                  <c:v>6/2/2017</c:v>
                </c:pt>
                <c:pt idx="37">
                  <c:v>7/2/2017</c:v>
                </c:pt>
                <c:pt idx="38">
                  <c:v>8/2/2017</c:v>
                </c:pt>
                <c:pt idx="39">
                  <c:v>9/2/2017</c:v>
                </c:pt>
                <c:pt idx="40">
                  <c:v>10/2/2017</c:v>
                </c:pt>
                <c:pt idx="41">
                  <c:v>11/2/2017</c:v>
                </c:pt>
                <c:pt idx="42">
                  <c:v>12/2/2017</c:v>
                </c:pt>
                <c:pt idx="43">
                  <c:v>13/02/2017</c:v>
                </c:pt>
                <c:pt idx="44">
                  <c:v>14/02/2017</c:v>
                </c:pt>
                <c:pt idx="45">
                  <c:v>15/02/2017</c:v>
                </c:pt>
                <c:pt idx="46">
                  <c:v>16/02/2017</c:v>
                </c:pt>
                <c:pt idx="47">
                  <c:v>17/02/2017</c:v>
                </c:pt>
                <c:pt idx="48">
                  <c:v>18/02/2017</c:v>
                </c:pt>
                <c:pt idx="49">
                  <c:v>19/02/2017</c:v>
                </c:pt>
                <c:pt idx="50">
                  <c:v>20/02/2017</c:v>
                </c:pt>
                <c:pt idx="51">
                  <c:v>21/02/2017</c:v>
                </c:pt>
                <c:pt idx="52">
                  <c:v>22/02/2017</c:v>
                </c:pt>
                <c:pt idx="53">
                  <c:v>23/02/2017</c:v>
                </c:pt>
                <c:pt idx="54">
                  <c:v>24/02/2017</c:v>
                </c:pt>
                <c:pt idx="55">
                  <c:v>25/02/2017</c:v>
                </c:pt>
                <c:pt idx="56">
                  <c:v>26/02/2017</c:v>
                </c:pt>
                <c:pt idx="57">
                  <c:v>27/02/2017</c:v>
                </c:pt>
                <c:pt idx="58">
                  <c:v>28/02/2017</c:v>
                </c:pt>
                <c:pt idx="59">
                  <c:v>1/3/2017</c:v>
                </c:pt>
                <c:pt idx="60">
                  <c:v>2/3/2017</c:v>
                </c:pt>
                <c:pt idx="61">
                  <c:v>3/3/2017</c:v>
                </c:pt>
                <c:pt idx="62">
                  <c:v>4/3/2017</c:v>
                </c:pt>
                <c:pt idx="63">
                  <c:v>5/3/2017</c:v>
                </c:pt>
                <c:pt idx="64">
                  <c:v>6/3/2017</c:v>
                </c:pt>
                <c:pt idx="65">
                  <c:v>7/3/2017</c:v>
                </c:pt>
              </c:strCache>
            </c:str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3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2</c:v>
                </c:pt>
                <c:pt idx="44">
                  <c:v>5</c:v>
                </c:pt>
                <c:pt idx="45">
                  <c:v>1</c:v>
                </c:pt>
                <c:pt idx="46">
                  <c:v>3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3</c:v>
                </c:pt>
                <c:pt idx="53">
                  <c:v>4</c:v>
                </c:pt>
                <c:pt idx="54">
                  <c:v>1</c:v>
                </c:pt>
                <c:pt idx="55">
                  <c:v>0</c:v>
                </c:pt>
                <c:pt idx="56">
                  <c:v>1</c:v>
                </c:pt>
                <c:pt idx="57">
                  <c:v>3</c:v>
                </c:pt>
                <c:pt idx="58">
                  <c:v>1</c:v>
                </c:pt>
                <c:pt idx="59">
                  <c:v>2</c:v>
                </c:pt>
                <c:pt idx="60">
                  <c:v>1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3</c:v>
                </c:pt>
                <c:pt idx="6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A6-4D94-A68E-4DE06442A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875584"/>
        <c:axId val="281873288"/>
      </c:lineChart>
      <c:catAx>
        <c:axId val="28187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73288"/>
        <c:crosses val="autoZero"/>
        <c:auto val="1"/>
        <c:lblAlgn val="ctr"/>
        <c:lblOffset val="100"/>
        <c:noMultiLvlLbl val="0"/>
      </c:catAx>
      <c:valAx>
        <c:axId val="28187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7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8</c:v>
                </c:pt>
                <c:pt idx="10">
                  <c:v>10</c:v>
                </c:pt>
                <c:pt idx="11">
                  <c:v>1</c:v>
                </c:pt>
                <c:pt idx="12">
                  <c:v>10</c:v>
                </c:pt>
                <c:pt idx="13">
                  <c:v>2</c:v>
                </c:pt>
                <c:pt idx="14">
                  <c:v>17</c:v>
                </c:pt>
                <c:pt idx="15">
                  <c:v>2</c:v>
                </c:pt>
                <c:pt idx="16">
                  <c:v>26</c:v>
                </c:pt>
                <c:pt idx="17">
                  <c:v>9</c:v>
                </c:pt>
                <c:pt idx="18">
                  <c:v>6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52-4464-BDFA-84185E990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594152"/>
        <c:axId val="356593824"/>
      </c:lineChart>
      <c:catAx>
        <c:axId val="35659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93824"/>
        <c:crosses val="autoZero"/>
        <c:auto val="1"/>
        <c:lblAlgn val="ctr"/>
        <c:lblOffset val="100"/>
        <c:noMultiLvlLbl val="0"/>
      </c:catAx>
      <c:valAx>
        <c:axId val="35659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9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0.21975677405589999</c:v>
                </c:pt>
                <c:pt idx="9">
                  <c:v>8.4489012161297006E-2</c:v>
                </c:pt>
                <c:pt idx="10">
                  <c:v>0.14888462176705999</c:v>
                </c:pt>
                <c:pt idx="11">
                  <c:v>0.13749614773724</c:v>
                </c:pt>
                <c:pt idx="12">
                  <c:v>6.2612900931655002E-2</c:v>
                </c:pt>
                <c:pt idx="13">
                  <c:v>0.18177938980158001</c:v>
                </c:pt>
                <c:pt idx="14">
                  <c:v>8.3161463148662004E-2</c:v>
                </c:pt>
                <c:pt idx="15">
                  <c:v>0.27954389208922997</c:v>
                </c:pt>
                <c:pt idx="16">
                  <c:v>0.16241686862553001</c:v>
                </c:pt>
                <c:pt idx="17">
                  <c:v>0.33843017329255998</c:v>
                </c:pt>
                <c:pt idx="18">
                  <c:v>5.0020150297513E-2</c:v>
                </c:pt>
                <c:pt idx="19">
                  <c:v>1.5456463504255001E-2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F8-4CF2-9D03-305120AE2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592184"/>
        <c:axId val="356593496"/>
      </c:lineChart>
      <c:catAx>
        <c:axId val="35659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93496"/>
        <c:crosses val="autoZero"/>
        <c:auto val="1"/>
        <c:lblAlgn val="ctr"/>
        <c:lblOffset val="100"/>
        <c:noMultiLvlLbl val="0"/>
      </c:catAx>
      <c:valAx>
        <c:axId val="35659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9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F-46BF-9AC8-386A121EBF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EF-46BF-9AC8-386A121EBF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EF-46BF-9AC8-386A121EBF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EF-46BF-9AC8-386A121EB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587920"/>
        <c:axId val="356589232"/>
      </c:barChart>
      <c:catAx>
        <c:axId val="35658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89232"/>
        <c:crosses val="autoZero"/>
        <c:auto val="1"/>
        <c:lblAlgn val="ctr"/>
        <c:lblOffset val="100"/>
        <c:noMultiLvlLbl val="0"/>
      </c:catAx>
      <c:valAx>
        <c:axId val="35658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8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1.1237989220431E-2</c:v>
                </c:pt>
                <c:pt idx="1">
                  <c:v>0.17958189202130001</c:v>
                </c:pt>
                <c:pt idx="2">
                  <c:v>0.15863598917053001</c:v>
                </c:pt>
                <c:pt idx="3">
                  <c:v>0</c:v>
                </c:pt>
                <c:pt idx="4">
                  <c:v>7.7697675625805998E-2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0B-4CB5-AF50-50258FB960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413296"/>
        <c:axId val="351409360"/>
      </c:barChart>
      <c:catAx>
        <c:axId val="35141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09360"/>
        <c:crosses val="autoZero"/>
        <c:auto val="1"/>
        <c:lblAlgn val="ctr"/>
        <c:lblOffset val="100"/>
        <c:noMultiLvlLbl val="0"/>
      </c:catAx>
      <c:valAx>
        <c:axId val="35140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1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93935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F0-489F-A3F5-D4A3BC7DA2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F0-489F-A3F5-D4A3BC7DA2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F0-489F-A3F5-D4A3BC7DA2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F0-489F-A3F5-D4A3BC7DA2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F0-489F-A3F5-D4A3BC7DA2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F0-489F-A3F5-D4A3BC7DA25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13945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F0-489F-A3F5-D4A3BC7DA25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Galicia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4F0-489F-A3F5-D4A3BC7DA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412312"/>
        <c:axId val="351411656"/>
      </c:barChart>
      <c:catAx>
        <c:axId val="35141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11656"/>
        <c:crosses val="autoZero"/>
        <c:auto val="1"/>
        <c:lblAlgn val="ctr"/>
        <c:lblOffset val="100"/>
        <c:noMultiLvlLbl val="0"/>
      </c:catAx>
      <c:valAx>
        <c:axId val="35141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1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7-4EEA-BA56-C07B9B74D3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408704"/>
        <c:axId val="351412968"/>
      </c:barChart>
      <c:catAx>
        <c:axId val="35140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12968"/>
        <c:crosses val="autoZero"/>
        <c:auto val="1"/>
        <c:lblAlgn val="ctr"/>
        <c:lblOffset val="100"/>
        <c:noMultiLvlLbl val="0"/>
      </c:catAx>
      <c:valAx>
        <c:axId val="35141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0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257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58153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1859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0481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4860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7671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58678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96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3664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5430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540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3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786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3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653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113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82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23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982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3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0450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894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380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98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8684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14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6778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6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3296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43561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085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6000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603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916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568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297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245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36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- 2017-01-12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estás viviendo o estás por vivir tu #Verano17? ¡A votar con las opciones de Me Gusta! Acordate que donde vayas, tenés beneficios con tus Tarjetas Galicia: http://bit.ly/VeranoBG 🌊☀️😎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7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- 2017-02-14 17:00:07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#SanValentínGalicia Participá por un premio sorpresa poniendo Me Encanta. ¡Sólo develaremos de qué se trata cuando se despeje la pantalla! A llenar de &lt;3 esta publicación, ¡y avisale a tus amigos así se descubre más rápido! #SanValentín Bases y condiciones: http://bit.ly/2kH6XFy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1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- 2017-02-13 17:00:02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a festejar #SanValentín con todo. ¡Estate atento el martes 14 a las 18hs en la fanpage! Etiquetá a tus amigos, amigovios, pareja, vecinos y a quien quieras para avisarles. 💘💖❤️😊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47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- 2017-01-01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¡Bienvenido #2017! ¿Qué objetivo para el año te tocó? ¡Detené la imagen para enterarte y contanos! #AñoNuevo #Galifiestas 🎉😄🎊💪👏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99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- 2017-01-03 15:20:46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Vos te vas de vacaciones, ¡pero tus obligaciones no! Tranqui, con la #APPGalicia podés operar estés donde estés. Es simple, práctica y segura: http://bit.ly/APPGalicia 📱🌊😉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3746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2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3756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87082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787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48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650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762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17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0625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047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11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- 2017-01-18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te gustaría remodelar en #2017? Inspirate con el especial de Blaisten hasta el 21/1: http://bit.ly/BGBlastein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1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- 2017-02-23 08:16:47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#ConcursoSuperútiles Votá con Me Gusta 👍 o Me Encanta 💟 en qué sorteo querés participar. Sorteamos cada mochila junto a una giftcard de $1500. ¡A votar! ✏️📓🎒😄📐📏😊👇
Bases y condiciones: http://bit.ly/ConcursoSuperutiles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48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- 2017-01-13 10:00:01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encantan los #DesafíosGalicia de verano? ¡A ver si podés encontrar el resultado! Contanos cuál es para vos en un comentario. 🌊☀️😎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44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- 2017-01-20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gusta el #Sudoku? Aprovechá un ratito libre y resolvelo subiendo la captura a un comentario. ¡A ver quién lo resuelve primero y bien! 🌊☀️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1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- 2017-01-04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¿#Navidad te dejó sin ideas para #Reyes? Juguetería Cebra te va a inspirar este 5 de enero: http://bit.ly/CebraBG 🎁🐫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524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79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9175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82889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625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591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43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134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265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642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039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00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- 2017-01-04 16:05:36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Tachá ya mismo tu primer #Objetivo2017: hacer deporte. ¡Y encontrá el calzado ideal en Netshoes para llevarlo a cabo! 👟💪http://bit.ly/2gdRkHQ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96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- 2017-01-28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¡Frená la imagen y descubrí tu profecía o fortuna! ¿Qué te tocó para el #AñodelGallodeFuego? 🎉🎊 #AñoNuevoChino 🎊🎉🐓🔥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9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- 2017-02-16 09:05:26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¿Están listos para la #VueltaAlCole? ¡Ya llegan los #BeneficiosSuperÚtiles! ✏️📌📏📐✂️📎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61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- 2017-01-11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estas temperaturas, siempre hay que tener algo fresco en la vinoteca. Llenala todos los jueves en WINERY: http://bit.ly/BGWinery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45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- 2017-01-02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#verano, hay que andar livianitos. ¡Por eso llevá tu #BilleteraVirtual a todos lados! Suscribite ahora y te regalamos 500 #PuntosQuiero! en tu primera compra: http://bit.ly/billeteravirtual ☀👙😄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5354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0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681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38575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659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72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780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107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037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57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590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62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- 2017-03-07 10:01:01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8 de marzo, ¡#VamosLasChicas más que nunca! Agendate el evento a las 18 hs en nuestra fanpage, ¡y preparate para elegir el premio! Compartilo con todas tus amigas para que estén atentas. 🙋👩💆💃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53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- 2017-02-07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Canjeá tus #PuntosQuiero! hoy y pasá #SanValentín con toda las personas que amás: http://bit.ly/2kD5y3h  ❤😁👏💼🚗❤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25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- 2017-02-15 17:00:05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esto de nuestros cajeros automáticos? ¡A compartir estos #GaliciaTips! 😊👏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6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- 2017-01-11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Canjeá hoy tu entrada desde 165 #PuntosQuiero! y andá a ver la peli que te tocó...¡si la adivinás! http://bit.ly/QuieroCine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67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- 2017-01-30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muchas maneras de decir te ❤️, ¡pero solo una de decir #TeQuiero! Armá un plan para #SanValentín canjeando tus puntos por entradas para el cine: http://bit.ly/QuieroCine 🎥🎀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777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32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2494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5130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002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495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070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523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422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751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408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2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- 2017-02-22 17:20:05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¡Poné Me Divierte 😄 si tenés una sonrisa impecable porque vas para todos lados con tu kit dental! Si no lo tenés, pasá por Farmacity, Simplicity o Get The LOOK Arg: http://bit.ly/AlertaBeautyBG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07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- 2017-01-06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#DíaDeReyes! Ayudanos a caracterizar a cada uno de ellos, ¿sos capaz de ubicar sus accesorios? Si lo lográs, poné #PidoGalicia en un comentario.  🐫🎁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03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- 2017-01-25 11:07:10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¡Empezá el #2017 con un gran sueño! Pasá por Arredo y soñá despierto con tus beneficios especiales: http://bit.ly/2fk1MuX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4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- 2017-01-10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¿Dónde estás veraneando? Hay algo que todos tenemos en común: beneficios en todos lados con #PuntosQuiero!. Mirá 🎭 http://bit.ly/2iF31ab #Verano17
BSAS 🏢 http://bit.ly/QuieroBA
MARDEL 🌊 http://bit.ly/QuieroMDQ
CARLOS PAZ ☀️ http://bit.ly/QuieroCP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4830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48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951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9253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418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399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688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0214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81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349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893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3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- 2017-01-24 17:30:02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¡Seguimos buscando el #TemadelVerano para nuestra playlist #Trending! ¿Cuál será? Acordate que suscribiéndote con tus Tarjetas Galicia, tenés 6 meses de Spotify Premium bonificado: http://bit.ly/SpotifyBG 🎧🌊☀️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387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3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8918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174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413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260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7763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67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8271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40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3846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68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582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23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643</Words>
  <Application>Microsoft Office PowerPoint</Application>
  <PresentationFormat>On-screen Show (4:3)</PresentationFormat>
  <Paragraphs>323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Fans Change</vt:lpstr>
      <vt:lpstr>Facebook Fans Change Per Weekday</vt:lpstr>
      <vt:lpstr>Facebook Own Posts By Weekday</vt:lpstr>
      <vt:lpstr>Facebook Interaction Rate By Weekday</vt:lpstr>
      <vt:lpstr>Facebook Own Posts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 By Hour</vt:lpstr>
      <vt:lpstr>Facebook Interaction Rate By Hour</vt:lpstr>
      <vt:lpstr>Facebook Post Type Distribution</vt:lpstr>
      <vt:lpstr>Facebook Interaction Rate By Post Type</vt:lpstr>
      <vt:lpstr>Facebook Interactions Distribution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2017-03-16T15:47:50Z</dcterms:created>
  <dcterms:modified xsi:type="dcterms:W3CDTF">2017-03-16T15:48:31Z</dcterms:modified>
</cp:coreProperties>
</file>