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6236</c:v>
                </c:pt>
                <c:pt idx="1">
                  <c:v>6253</c:v>
                </c:pt>
                <c:pt idx="2">
                  <c:v>6263</c:v>
                </c:pt>
                <c:pt idx="3">
                  <c:v>6269</c:v>
                </c:pt>
                <c:pt idx="4">
                  <c:v>6272</c:v>
                </c:pt>
                <c:pt idx="5">
                  <c:v>6279</c:v>
                </c:pt>
                <c:pt idx="6">
                  <c:v>6282</c:v>
                </c:pt>
                <c:pt idx="7">
                  <c:v>6286</c:v>
                </c:pt>
                <c:pt idx="8">
                  <c:v>6292</c:v>
                </c:pt>
                <c:pt idx="9">
                  <c:v>6301</c:v>
                </c:pt>
                <c:pt idx="10">
                  <c:v>6305</c:v>
                </c:pt>
                <c:pt idx="11">
                  <c:v>6316</c:v>
                </c:pt>
                <c:pt idx="12">
                  <c:v>6321</c:v>
                </c:pt>
                <c:pt idx="13">
                  <c:v>6327</c:v>
                </c:pt>
                <c:pt idx="14">
                  <c:v>6353</c:v>
                </c:pt>
                <c:pt idx="15">
                  <c:v>6380</c:v>
                </c:pt>
                <c:pt idx="17">
                  <c:v>6406</c:v>
                </c:pt>
                <c:pt idx="18">
                  <c:v>6418</c:v>
                </c:pt>
                <c:pt idx="19">
                  <c:v>6421</c:v>
                </c:pt>
                <c:pt idx="20">
                  <c:v>6424</c:v>
                </c:pt>
                <c:pt idx="21">
                  <c:v>6432</c:v>
                </c:pt>
                <c:pt idx="22">
                  <c:v>6439</c:v>
                </c:pt>
                <c:pt idx="23">
                  <c:v>6460</c:v>
                </c:pt>
                <c:pt idx="24">
                  <c:v>6480</c:v>
                </c:pt>
                <c:pt idx="25">
                  <c:v>6492</c:v>
                </c:pt>
                <c:pt idx="26">
                  <c:v>6499</c:v>
                </c:pt>
                <c:pt idx="27">
                  <c:v>6506</c:v>
                </c:pt>
                <c:pt idx="28">
                  <c:v>6522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DD-4E12-ABB7-A8773A476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969048"/>
        <c:axId val="234966424"/>
      </c:lineChart>
      <c:catAx>
        <c:axId val="23496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66424"/>
        <c:crosses val="autoZero"/>
        <c:auto val="1"/>
        <c:lblAlgn val="ctr"/>
        <c:lblOffset val="100"/>
        <c:noMultiLvlLbl val="0"/>
      </c:catAx>
      <c:valAx>
        <c:axId val="23496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6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0.11237758869803</c:v>
                </c:pt>
                <c:pt idx="1">
                  <c:v>0.27261064785118999</c:v>
                </c:pt>
                <c:pt idx="2">
                  <c:v>0.15992323684630999</c:v>
                </c:pt>
                <c:pt idx="3">
                  <c:v>9.5800734472298005E-2</c:v>
                </c:pt>
                <c:pt idx="4">
                  <c:v>4.7854522252353003E-2</c:v>
                </c:pt>
                <c:pt idx="5">
                  <c:v>0.11160714285714</c:v>
                </c:pt>
                <c:pt idx="6">
                  <c:v>4.7778308647874003E-2</c:v>
                </c:pt>
                <c:pt idx="7">
                  <c:v>6.3673989175421997E-2</c:v>
                </c:pt>
                <c:pt idx="8">
                  <c:v>9.5450206808780996E-2</c:v>
                </c:pt>
                <c:pt idx="9">
                  <c:v>0.14303877940241999</c:v>
                </c:pt>
                <c:pt idx="10">
                  <c:v>6.3481986986193006E-2</c:v>
                </c:pt>
                <c:pt idx="11">
                  <c:v>0.17446471054717999</c:v>
                </c:pt>
                <c:pt idx="12">
                  <c:v>7.9164027865737993E-2</c:v>
                </c:pt>
                <c:pt idx="13">
                  <c:v>9.4921689606074999E-2</c:v>
                </c:pt>
                <c:pt idx="14">
                  <c:v>0.41093725304251999</c:v>
                </c:pt>
                <c:pt idx="15">
                  <c:v>0.42499606485125002</c:v>
                </c:pt>
                <c:pt idx="17">
                  <c:v>0.40752351097179002</c:v>
                </c:pt>
                <c:pt idx="18">
                  <c:v>0.18732438339057</c:v>
                </c:pt>
                <c:pt idx="19">
                  <c:v>4.6743533811156E-2</c:v>
                </c:pt>
                <c:pt idx="20">
                  <c:v>4.6721694440117999E-2</c:v>
                </c:pt>
                <c:pt idx="21">
                  <c:v>0.12453300124533</c:v>
                </c:pt>
                <c:pt idx="22">
                  <c:v>0.10883084577113999</c:v>
                </c:pt>
                <c:pt idx="23">
                  <c:v>0.32613759900605999</c:v>
                </c:pt>
                <c:pt idx="24">
                  <c:v>0.30959752321980999</c:v>
                </c:pt>
                <c:pt idx="25">
                  <c:v>0.18518518518519</c:v>
                </c:pt>
                <c:pt idx="26">
                  <c:v>0.10782501540356999</c:v>
                </c:pt>
                <c:pt idx="27">
                  <c:v>0.10770887828896999</c:v>
                </c:pt>
                <c:pt idx="28">
                  <c:v>0.24592683676606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B1-4745-9113-3F44CCD40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169944"/>
        <c:axId val="271173224"/>
      </c:lineChart>
      <c:catAx>
        <c:axId val="27116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73224"/>
        <c:crosses val="autoZero"/>
        <c:auto val="1"/>
        <c:lblAlgn val="ctr"/>
        <c:lblOffset val="100"/>
        <c:noMultiLvlLbl val="0"/>
      </c:catAx>
      <c:valAx>
        <c:axId val="27117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6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0.10366826156300001</c:v>
                </c:pt>
                <c:pt idx="5">
                  <c:v>0.11155378486056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3.1766200762389001E-2</c:v>
                </c:pt>
                <c:pt idx="10">
                  <c:v>0.11105822624147001</c:v>
                </c:pt>
                <c:pt idx="11">
                  <c:v>6.3391442155308994E-2</c:v>
                </c:pt>
                <c:pt idx="12">
                  <c:v>7.9138968027856998E-2</c:v>
                </c:pt>
                <c:pt idx="13">
                  <c:v>0.72738772928525997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6.2383031815345998E-2</c:v>
                </c:pt>
                <c:pt idx="19">
                  <c:v>9.3472503505219004E-2</c:v>
                </c:pt>
                <c:pt idx="20">
                  <c:v>0.52943008408595005</c:v>
                </c:pt>
                <c:pt idx="21">
                  <c:v>0</c:v>
                </c:pt>
                <c:pt idx="22">
                  <c:v>0</c:v>
                </c:pt>
                <c:pt idx="23">
                  <c:v>0.65126376182353996</c:v>
                </c:pt>
                <c:pt idx="24">
                  <c:v>0.26275115919629</c:v>
                </c:pt>
                <c:pt idx="25">
                  <c:v>7.7089115016960003E-2</c:v>
                </c:pt>
                <c:pt idx="26">
                  <c:v>0.12317167051578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F7-4CDB-81FC-15DC2D0DB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11336"/>
        <c:axId val="273906416"/>
      </c:lineChart>
      <c:catAx>
        <c:axId val="27391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06416"/>
        <c:crosses val="autoZero"/>
        <c:auto val="1"/>
        <c:lblAlgn val="ctr"/>
        <c:lblOffset val="100"/>
        <c:noMultiLvlLbl val="0"/>
      </c:catAx>
      <c:valAx>
        <c:axId val="27390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1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4</c:v>
                </c:pt>
                <c:pt idx="12">
                  <c:v>5</c:v>
                </c:pt>
                <c:pt idx="13">
                  <c:v>46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6</c:v>
                </c:pt>
                <c:pt idx="20">
                  <c:v>34</c:v>
                </c:pt>
                <c:pt idx="21">
                  <c:v>0</c:v>
                </c:pt>
                <c:pt idx="22">
                  <c:v>0</c:v>
                </c:pt>
                <c:pt idx="23">
                  <c:v>42</c:v>
                </c:pt>
                <c:pt idx="24">
                  <c:v>17</c:v>
                </c:pt>
                <c:pt idx="25">
                  <c:v>5</c:v>
                </c:pt>
                <c:pt idx="26">
                  <c:v>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D8-4FBC-92BB-32D827E84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891288"/>
        <c:axId val="313888664"/>
      </c:lineChart>
      <c:catAx>
        <c:axId val="31389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88664"/>
        <c:crosses val="autoZero"/>
        <c:auto val="1"/>
        <c:lblAlgn val="ctr"/>
        <c:lblOffset val="100"/>
        <c:noMultiLvlLbl val="0"/>
      </c:catAx>
      <c:valAx>
        <c:axId val="31388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9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4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421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93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252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715629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21501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660340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198891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14806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505384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0602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33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8273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8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951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49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039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0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508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52653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3640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608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6988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6764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1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- 2017-03-05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- 2017-03-04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7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- 2017-03-03 17:48:08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obra nos inspira. Construyamos juntos un homenaje a la mujer dominicana, que con su legado logra mejorar cada día de nuestras vidas. Hora: Desde las 8:00 a.m. Lugar: Banco BHD León Av. 27 de Febrero esq. Av. Winston Churchill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56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- 2017-03-02 14:34:11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Posición Vacante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7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- 2017-02-27 08:40:37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‪Hace 173 años una idea nos enseñó a ser libres. #DiaDeLaIndependencia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8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- 2017-02-26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1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- 2017-02-25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- 2017-02-20 16:15:09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Posición Vacante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4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- 2017-02-19 08:00:06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496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4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846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26233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3222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0321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825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2300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26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- 2017-02-18 08:00:09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4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- 2017-02-17 08:47:16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 tus boletas antes que nadie con tu Mastercard® Black y Platinum #MujerMujer #BHDLeon y disfruta de un 15% en la boletería y en estadía de Casa de Campo*.
Más información en: www.uepatickets.com o en Concierge Casa de Campo para estadías, 809-523-3165/3166
* Algunas restricciones aplican. Para más información entra a https://lnkd.in/emMCp-7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4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- 2017-02-16 16:53:53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 tus boletas antes que nadie con tu Mastercard® crédito, débito y/o prepago #BHDLeon y disfruta de un 15% en la boletería y en estadía de Casa de Campo*.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en: www.uepatickets.com o en Concierge Casa de Campo para estadías, 809-523-3165/3166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 Algunas restricciones aplican. Para más información entra a https://lnkd.in/emMCp-7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4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- 2017-02-12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10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8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412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09501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8392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1291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6582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08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4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- 2017-02-11 16:10:37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Inspirando y promoviendo la participación de las mujeres y las niñas en la ciencia lograremos los Objetivos de Desarrollo Sostenible. #MujerMujer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0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- 2017-02-11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272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7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30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6271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128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Overview</vt:lpstr>
      <vt:lpstr>LinkedIn Followers Total</vt:lpstr>
      <vt:lpstr>LinkedIn Key Metrics Table</vt:lpstr>
      <vt:lpstr>LinkedIn Followers Change Rate</vt:lpstr>
      <vt:lpstr>LinkedIn Interaction Rate</vt:lpstr>
      <vt:lpstr>LinkedIn Updates Table - 1 of 3</vt:lpstr>
      <vt:lpstr>LinkedIn Updates Table - 2 of 3</vt:lpstr>
      <vt:lpstr>LinkedIn Updates Table - 3 of 3</vt:lpstr>
      <vt:lpstr>LinkedIn Average Interactions Per Update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2017-03-13T01:36:09Z</dcterms:created>
  <dcterms:modified xsi:type="dcterms:W3CDTF">2017-03-13T01:36:27Z</dcterms:modified>
</cp:coreProperties>
</file>