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4-4A7E-B6C9-1B3BA4DDF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242536"/>
        <c:axId val="236244832"/>
      </c:radarChart>
      <c:catAx>
        <c:axId val="23624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44832"/>
        <c:crosses val="autoZero"/>
        <c:auto val="1"/>
        <c:lblAlgn val="ctr"/>
        <c:lblOffset val="100"/>
        <c:noMultiLvlLbl val="0"/>
      </c:catAx>
      <c:valAx>
        <c:axId val="23624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4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6236</c:v>
                </c:pt>
                <c:pt idx="1">
                  <c:v>6253</c:v>
                </c:pt>
                <c:pt idx="2">
                  <c:v>6263</c:v>
                </c:pt>
                <c:pt idx="3">
                  <c:v>6269</c:v>
                </c:pt>
                <c:pt idx="4">
                  <c:v>6272</c:v>
                </c:pt>
                <c:pt idx="5">
                  <c:v>6279</c:v>
                </c:pt>
                <c:pt idx="6">
                  <c:v>6282</c:v>
                </c:pt>
                <c:pt idx="7">
                  <c:v>6286</c:v>
                </c:pt>
                <c:pt idx="8">
                  <c:v>6292</c:v>
                </c:pt>
                <c:pt idx="9">
                  <c:v>6301</c:v>
                </c:pt>
                <c:pt idx="10">
                  <c:v>6305</c:v>
                </c:pt>
                <c:pt idx="11">
                  <c:v>6316</c:v>
                </c:pt>
                <c:pt idx="12">
                  <c:v>6321</c:v>
                </c:pt>
                <c:pt idx="13">
                  <c:v>6327</c:v>
                </c:pt>
                <c:pt idx="14">
                  <c:v>6353</c:v>
                </c:pt>
                <c:pt idx="15">
                  <c:v>6380</c:v>
                </c:pt>
                <c:pt idx="17">
                  <c:v>6406</c:v>
                </c:pt>
                <c:pt idx="18">
                  <c:v>6418</c:v>
                </c:pt>
                <c:pt idx="19">
                  <c:v>6421</c:v>
                </c:pt>
                <c:pt idx="20">
                  <c:v>6424</c:v>
                </c:pt>
                <c:pt idx="21">
                  <c:v>6432</c:v>
                </c:pt>
                <c:pt idx="22">
                  <c:v>6439</c:v>
                </c:pt>
                <c:pt idx="23">
                  <c:v>6460</c:v>
                </c:pt>
                <c:pt idx="24">
                  <c:v>6480</c:v>
                </c:pt>
                <c:pt idx="25">
                  <c:v>6492</c:v>
                </c:pt>
                <c:pt idx="26">
                  <c:v>6499</c:v>
                </c:pt>
                <c:pt idx="27">
                  <c:v>6506</c:v>
                </c:pt>
                <c:pt idx="28">
                  <c:v>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4C-4765-9354-2249EB66A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89200"/>
        <c:axId val="266891168"/>
      </c:lineChart>
      <c:catAx>
        <c:axId val="26688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91168"/>
        <c:crosses val="autoZero"/>
        <c:auto val="1"/>
        <c:lblAlgn val="ctr"/>
        <c:lblOffset val="100"/>
        <c:noMultiLvlLbl val="0"/>
      </c:catAx>
      <c:valAx>
        <c:axId val="26689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8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</c:v>
                </c:pt>
                <c:pt idx="1">
                  <c:v>17</c:v>
                </c:pt>
                <c:pt idx="2">
                  <c:v>10</c:v>
                </c:pt>
                <c:pt idx="3">
                  <c:v>6</c:v>
                </c:pt>
                <c:pt idx="4">
                  <c:v>3</c:v>
                </c:pt>
                <c:pt idx="5">
                  <c:v>7</c:v>
                </c:pt>
                <c:pt idx="6">
                  <c:v>3</c:v>
                </c:pt>
                <c:pt idx="7">
                  <c:v>4</c:v>
                </c:pt>
                <c:pt idx="8">
                  <c:v>6</c:v>
                </c:pt>
                <c:pt idx="9">
                  <c:v>9</c:v>
                </c:pt>
                <c:pt idx="10">
                  <c:v>4</c:v>
                </c:pt>
                <c:pt idx="11">
                  <c:v>11</c:v>
                </c:pt>
                <c:pt idx="12">
                  <c:v>5</c:v>
                </c:pt>
                <c:pt idx="13">
                  <c:v>6</c:v>
                </c:pt>
                <c:pt idx="14">
                  <c:v>26</c:v>
                </c:pt>
                <c:pt idx="15">
                  <c:v>27</c:v>
                </c:pt>
                <c:pt idx="17">
                  <c:v>26</c:v>
                </c:pt>
                <c:pt idx="18">
                  <c:v>12</c:v>
                </c:pt>
                <c:pt idx="19">
                  <c:v>3</c:v>
                </c:pt>
                <c:pt idx="20">
                  <c:v>3</c:v>
                </c:pt>
                <c:pt idx="21">
                  <c:v>8</c:v>
                </c:pt>
                <c:pt idx="22">
                  <c:v>7</c:v>
                </c:pt>
                <c:pt idx="23">
                  <c:v>21</c:v>
                </c:pt>
                <c:pt idx="24">
                  <c:v>20</c:v>
                </c:pt>
                <c:pt idx="25">
                  <c:v>12</c:v>
                </c:pt>
                <c:pt idx="26">
                  <c:v>7</c:v>
                </c:pt>
                <c:pt idx="27">
                  <c:v>7</c:v>
                </c:pt>
                <c:pt idx="28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69-4CF2-A049-7474940FA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744992"/>
        <c:axId val="264746304"/>
      </c:lineChart>
      <c:catAx>
        <c:axId val="26474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46304"/>
        <c:crosses val="autoZero"/>
        <c:auto val="1"/>
        <c:lblAlgn val="ctr"/>
        <c:lblOffset val="100"/>
        <c:noMultiLvlLbl val="0"/>
      </c:catAx>
      <c:valAx>
        <c:axId val="26474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4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4-4222-815C-7583D02D3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88544"/>
        <c:axId val="266892152"/>
      </c:lineChart>
      <c:catAx>
        <c:axId val="26688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92152"/>
        <c:crosses val="autoZero"/>
        <c:auto val="1"/>
        <c:lblAlgn val="ctr"/>
        <c:lblOffset val="100"/>
        <c:noMultiLvlLbl val="0"/>
      </c:catAx>
      <c:valAx>
        <c:axId val="26689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8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0.10366826156300001</c:v>
                </c:pt>
                <c:pt idx="5">
                  <c:v>0.11155378486056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3.1766200762389001E-2</c:v>
                </c:pt>
                <c:pt idx="10">
                  <c:v>0.11105822624147001</c:v>
                </c:pt>
                <c:pt idx="11">
                  <c:v>6.3391442155308994E-2</c:v>
                </c:pt>
                <c:pt idx="12">
                  <c:v>7.9138968027856998E-2</c:v>
                </c:pt>
                <c:pt idx="13">
                  <c:v>0.72738772928525997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6.2383031815345998E-2</c:v>
                </c:pt>
                <c:pt idx="19">
                  <c:v>9.3472503505219004E-2</c:v>
                </c:pt>
                <c:pt idx="20">
                  <c:v>0.52943008408595005</c:v>
                </c:pt>
                <c:pt idx="21">
                  <c:v>0</c:v>
                </c:pt>
                <c:pt idx="22">
                  <c:v>0</c:v>
                </c:pt>
                <c:pt idx="23">
                  <c:v>0.65126376182353996</c:v>
                </c:pt>
                <c:pt idx="24">
                  <c:v>0.26275115919629</c:v>
                </c:pt>
                <c:pt idx="25">
                  <c:v>7.7089115016960003E-2</c:v>
                </c:pt>
                <c:pt idx="26">
                  <c:v>0.12317167051578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0C-423E-A3BF-B2ED54A76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94120"/>
        <c:axId val="266888872"/>
      </c:lineChart>
      <c:catAx>
        <c:axId val="26689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88872"/>
        <c:crosses val="autoZero"/>
        <c:auto val="1"/>
        <c:lblAlgn val="ctr"/>
        <c:lblOffset val="100"/>
        <c:noMultiLvlLbl val="0"/>
      </c:catAx>
      <c:valAx>
        <c:axId val="26688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9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57-4CFD-9F06-F759F90B28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57-4CFD-9F06-F759F90B2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74864"/>
        <c:axId val="237377160"/>
      </c:barChart>
      <c:catAx>
        <c:axId val="23737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77160"/>
        <c:crosses val="autoZero"/>
        <c:auto val="1"/>
        <c:lblAlgn val="ctr"/>
        <c:lblOffset val="100"/>
        <c:noMultiLvlLbl val="0"/>
      </c:catAx>
      <c:valAx>
        <c:axId val="23737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7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0.10366826156300001</c:v>
                </c:pt>
                <c:pt idx="5">
                  <c:v>0.11155378486056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3.1766200762389001E-2</c:v>
                </c:pt>
                <c:pt idx="10">
                  <c:v>0.11105822624147001</c:v>
                </c:pt>
                <c:pt idx="11">
                  <c:v>6.3391442155308994E-2</c:v>
                </c:pt>
                <c:pt idx="12">
                  <c:v>7.9138968027856998E-2</c:v>
                </c:pt>
                <c:pt idx="13">
                  <c:v>0.72738772928525997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6.2383031815345998E-2</c:v>
                </c:pt>
                <c:pt idx="19">
                  <c:v>9.3472503505219004E-2</c:v>
                </c:pt>
                <c:pt idx="20">
                  <c:v>0.52943008408595005</c:v>
                </c:pt>
                <c:pt idx="21">
                  <c:v>0</c:v>
                </c:pt>
                <c:pt idx="22">
                  <c:v>0</c:v>
                </c:pt>
                <c:pt idx="23">
                  <c:v>0.65126376182353996</c:v>
                </c:pt>
                <c:pt idx="24">
                  <c:v>0.26275115919629</c:v>
                </c:pt>
                <c:pt idx="25">
                  <c:v>7.7089115016960003E-2</c:v>
                </c:pt>
                <c:pt idx="26">
                  <c:v>0.12317167051578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18-46D7-9B1A-01FA1922F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70928"/>
        <c:axId val="237371256"/>
      </c:lineChart>
      <c:catAx>
        <c:axId val="23737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71256"/>
        <c:crosses val="autoZero"/>
        <c:auto val="1"/>
        <c:lblAlgn val="ctr"/>
        <c:lblOffset val="100"/>
        <c:noMultiLvlLbl val="0"/>
      </c:catAx>
      <c:valAx>
        <c:axId val="23737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0.20857600965343001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3-4277-8E5C-CC674CF53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327608"/>
        <c:axId val="236933136"/>
      </c:barChart>
      <c:catAx>
        <c:axId val="23232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33136"/>
        <c:crosses val="autoZero"/>
        <c:auto val="1"/>
        <c:lblAlgn val="ctr"/>
        <c:lblOffset val="100"/>
        <c:noMultiLvlLbl val="0"/>
      </c:catAx>
      <c:valAx>
        <c:axId val="23693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2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0.13011443799969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0.65841040915504001</c:v>
                </c:pt>
                <c:pt idx="15">
                  <c:v>0</c:v>
                </c:pt>
                <c:pt idx="16">
                  <c:v>0.30307780738883</c:v>
                </c:pt>
                <c:pt idx="17">
                  <c:v>0.26649945132466002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F3-4787-939B-C7EC15325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34448"/>
        <c:axId val="236933464"/>
      </c:lineChart>
      <c:catAx>
        <c:axId val="23693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33464"/>
        <c:crosses val="autoZero"/>
        <c:auto val="1"/>
        <c:lblAlgn val="ctr"/>
        <c:lblOffset val="100"/>
        <c:noMultiLvlLbl val="0"/>
      </c:catAx>
      <c:valAx>
        <c:axId val="23693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3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0.62705753252860996</c:v>
                </c:pt>
                <c:pt idx="3">
                  <c:v>0.34488164289074003</c:v>
                </c:pt>
                <c:pt idx="4">
                  <c:v>0.18811725975858001</c:v>
                </c:pt>
                <c:pt idx="5">
                  <c:v>8.1517479228719006E-2</c:v>
                </c:pt>
                <c:pt idx="6">
                  <c:v>0.1018968490359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0-4A75-88D7-0EEB76225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689160"/>
        <c:axId val="230689816"/>
      </c:barChart>
      <c:catAx>
        <c:axId val="23068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89816"/>
        <c:crosses val="autoZero"/>
        <c:auto val="1"/>
        <c:lblAlgn val="ctr"/>
        <c:lblOffset val="100"/>
        <c:noMultiLvlLbl val="0"/>
      </c:catAx>
      <c:valAx>
        <c:axId val="23068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8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  <c:pt idx="12">
                  <c:v>5</c:v>
                </c:pt>
                <c:pt idx="13">
                  <c:v>44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6</c:v>
                </c:pt>
                <c:pt idx="20">
                  <c:v>34</c:v>
                </c:pt>
                <c:pt idx="21">
                  <c:v>0</c:v>
                </c:pt>
                <c:pt idx="22">
                  <c:v>0</c:v>
                </c:pt>
                <c:pt idx="23">
                  <c:v>42</c:v>
                </c:pt>
                <c:pt idx="24">
                  <c:v>17</c:v>
                </c:pt>
                <c:pt idx="25">
                  <c:v>5</c:v>
                </c:pt>
                <c:pt idx="26">
                  <c:v>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1-42AB-93EE-BEDED87C1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693752"/>
        <c:axId val="230693424"/>
      </c:lineChart>
      <c:catAx>
        <c:axId val="23069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93424"/>
        <c:crosses val="autoZero"/>
        <c:auto val="1"/>
        <c:lblAlgn val="ctr"/>
        <c:lblOffset val="100"/>
        <c:noMultiLvlLbl val="0"/>
      </c:catAx>
      <c:valAx>
        <c:axId val="23069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9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AF-42B1-B2F2-D4DC2AAF7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45592"/>
        <c:axId val="268044280"/>
      </c:lineChart>
      <c:catAx>
        <c:axId val="26804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4280"/>
        <c:crosses val="autoZero"/>
        <c:auto val="1"/>
        <c:lblAlgn val="ctr"/>
        <c:lblOffset val="100"/>
        <c:noMultiLvlLbl val="0"/>
      </c:catAx>
      <c:valAx>
        <c:axId val="26804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  <c:pt idx="12">
                  <c:v>5</c:v>
                </c:pt>
                <c:pt idx="13">
                  <c:v>46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6</c:v>
                </c:pt>
                <c:pt idx="20">
                  <c:v>34</c:v>
                </c:pt>
                <c:pt idx="21">
                  <c:v>0</c:v>
                </c:pt>
                <c:pt idx="22">
                  <c:v>0</c:v>
                </c:pt>
                <c:pt idx="23">
                  <c:v>42</c:v>
                </c:pt>
                <c:pt idx="24">
                  <c:v>17</c:v>
                </c:pt>
                <c:pt idx="25">
                  <c:v>5</c:v>
                </c:pt>
                <c:pt idx="26">
                  <c:v>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E4-4FF8-B2A9-BB3FD5FB1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44936"/>
        <c:axId val="268041328"/>
      </c:lineChart>
      <c:catAx>
        <c:axId val="26804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1328"/>
        <c:crosses val="autoZero"/>
        <c:auto val="1"/>
        <c:lblAlgn val="ctr"/>
        <c:lblOffset val="100"/>
        <c:noMultiLvlLbl val="0"/>
      </c:catAx>
      <c:valAx>
        <c:axId val="2680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3-48AF-9224-27D5BCA34A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E3-48AF-9224-27D5BCA34A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3-48AF-9224-27D5BCA34A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E3-48AF-9224-27D5BCA34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049856"/>
        <c:axId val="268041984"/>
      </c:barChart>
      <c:catAx>
        <c:axId val="26804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1984"/>
        <c:crosses val="autoZero"/>
        <c:auto val="1"/>
        <c:lblAlgn val="ctr"/>
        <c:lblOffset val="100"/>
        <c:noMultiLvlLbl val="0"/>
      </c:catAx>
      <c:valAx>
        <c:axId val="26804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C1-47C7-ADEA-A2A6567CD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052808"/>
        <c:axId val="268054448"/>
      </c:barChart>
      <c:catAx>
        <c:axId val="26805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54448"/>
        <c:crosses val="autoZero"/>
        <c:auto val="1"/>
        <c:lblAlgn val="ctr"/>
        <c:lblOffset val="100"/>
        <c:noMultiLvlLbl val="0"/>
      </c:catAx>
      <c:valAx>
        <c:axId val="26805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5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14</c:v>
                </c:pt>
                <c:pt idx="3">
                  <c:v>13</c:v>
                </c:pt>
                <c:pt idx="4">
                  <c:v>14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E-41A6-9728-5354FEB48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043296"/>
        <c:axId val="268043624"/>
      </c:barChart>
      <c:catAx>
        <c:axId val="26804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3624"/>
        <c:crosses val="autoZero"/>
        <c:auto val="1"/>
        <c:lblAlgn val="ctr"/>
        <c:lblOffset val="100"/>
        <c:noMultiLvlLbl val="0"/>
      </c:catAx>
      <c:valAx>
        <c:axId val="26804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4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00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908382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999530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45460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486895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71753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82999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78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14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774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18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808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39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910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803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7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899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76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347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62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592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8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74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60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715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5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460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738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823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2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29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55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359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463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268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58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80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9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770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33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818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85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2017-03-13T01:29:19Z</dcterms:created>
  <dcterms:modified xsi:type="dcterms:W3CDTF">2017-03-13T01:29:40Z</dcterms:modified>
</cp:coreProperties>
</file>