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1B-4EA4-8953-9EEBCCF565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5.6840000000000002</c:v>
                </c:pt>
                <c:pt idx="1">
                  <c:v>69.005799999999994</c:v>
                </c:pt>
                <c:pt idx="2">
                  <c:v>12.5364</c:v>
                </c:pt>
                <c:pt idx="3">
                  <c:v>4.2016999999999998</c:v>
                </c:pt>
                <c:pt idx="4">
                  <c:v>29.426100000000002</c:v>
                </c:pt>
                <c:pt idx="5">
                  <c:v>71.110299999999995</c:v>
                </c:pt>
                <c:pt idx="6">
                  <c:v>7.1212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1B-4EA4-8953-9EEBCCF565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9885120"/>
        <c:axId val="239883480"/>
      </c:radarChart>
      <c:catAx>
        <c:axId val="239885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883480"/>
        <c:crosses val="autoZero"/>
        <c:auto val="1"/>
        <c:lblAlgn val="ctr"/>
        <c:lblOffset val="100"/>
        <c:noMultiLvlLbl val="0"/>
      </c:catAx>
      <c:valAx>
        <c:axId val="239883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885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35717</c:v>
                </c:pt>
                <c:pt idx="1">
                  <c:v>35714</c:v>
                </c:pt>
                <c:pt idx="2">
                  <c:v>35710</c:v>
                </c:pt>
                <c:pt idx="3">
                  <c:v>35711</c:v>
                </c:pt>
                <c:pt idx="4">
                  <c:v>35706</c:v>
                </c:pt>
                <c:pt idx="5">
                  <c:v>35709</c:v>
                </c:pt>
                <c:pt idx="6">
                  <c:v>35702</c:v>
                </c:pt>
                <c:pt idx="7">
                  <c:v>35706</c:v>
                </c:pt>
                <c:pt idx="8">
                  <c:v>35700</c:v>
                </c:pt>
                <c:pt idx="9">
                  <c:v>35695</c:v>
                </c:pt>
                <c:pt idx="10">
                  <c:v>35689</c:v>
                </c:pt>
                <c:pt idx="11">
                  <c:v>35689</c:v>
                </c:pt>
                <c:pt idx="12">
                  <c:v>35688</c:v>
                </c:pt>
                <c:pt idx="13">
                  <c:v>35690</c:v>
                </c:pt>
                <c:pt idx="14">
                  <c:v>37478</c:v>
                </c:pt>
                <c:pt idx="15">
                  <c:v>38989</c:v>
                </c:pt>
                <c:pt idx="16">
                  <c:v>39020</c:v>
                </c:pt>
                <c:pt idx="17">
                  <c:v>39023</c:v>
                </c:pt>
                <c:pt idx="18">
                  <c:v>39014</c:v>
                </c:pt>
                <c:pt idx="19">
                  <c:v>39001</c:v>
                </c:pt>
                <c:pt idx="20">
                  <c:v>39001</c:v>
                </c:pt>
                <c:pt idx="21">
                  <c:v>38965</c:v>
                </c:pt>
                <c:pt idx="22">
                  <c:v>38963</c:v>
                </c:pt>
                <c:pt idx="23">
                  <c:v>38944</c:v>
                </c:pt>
                <c:pt idx="24">
                  <c:v>38938</c:v>
                </c:pt>
                <c:pt idx="25">
                  <c:v>38937</c:v>
                </c:pt>
                <c:pt idx="26">
                  <c:v>38923</c:v>
                </c:pt>
                <c:pt idx="27">
                  <c:v>38916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12-4D7B-9CAE-0408590BEF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2198</c:v>
                </c:pt>
                <c:pt idx="1">
                  <c:v>2198</c:v>
                </c:pt>
                <c:pt idx="2">
                  <c:v>2199</c:v>
                </c:pt>
                <c:pt idx="3">
                  <c:v>2198</c:v>
                </c:pt>
                <c:pt idx="4">
                  <c:v>2200</c:v>
                </c:pt>
                <c:pt idx="5">
                  <c:v>2200</c:v>
                </c:pt>
                <c:pt idx="6">
                  <c:v>2201</c:v>
                </c:pt>
                <c:pt idx="7">
                  <c:v>2203</c:v>
                </c:pt>
                <c:pt idx="8">
                  <c:v>2204</c:v>
                </c:pt>
                <c:pt idx="9">
                  <c:v>2205</c:v>
                </c:pt>
                <c:pt idx="10">
                  <c:v>2204</c:v>
                </c:pt>
                <c:pt idx="11">
                  <c:v>2205</c:v>
                </c:pt>
                <c:pt idx="12">
                  <c:v>2206</c:v>
                </c:pt>
                <c:pt idx="13">
                  <c:v>2206</c:v>
                </c:pt>
                <c:pt idx="14">
                  <c:v>2206</c:v>
                </c:pt>
                <c:pt idx="15">
                  <c:v>2206</c:v>
                </c:pt>
                <c:pt idx="16">
                  <c:v>2208</c:v>
                </c:pt>
                <c:pt idx="17">
                  <c:v>2207</c:v>
                </c:pt>
                <c:pt idx="18">
                  <c:v>2207</c:v>
                </c:pt>
                <c:pt idx="19">
                  <c:v>2209</c:v>
                </c:pt>
                <c:pt idx="20">
                  <c:v>2208</c:v>
                </c:pt>
                <c:pt idx="21">
                  <c:v>2207</c:v>
                </c:pt>
                <c:pt idx="22">
                  <c:v>2208</c:v>
                </c:pt>
                <c:pt idx="23">
                  <c:v>2208</c:v>
                </c:pt>
                <c:pt idx="24">
                  <c:v>2208</c:v>
                </c:pt>
                <c:pt idx="25">
                  <c:v>2209</c:v>
                </c:pt>
                <c:pt idx="26">
                  <c:v>2210</c:v>
                </c:pt>
                <c:pt idx="27">
                  <c:v>2212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312-4D7B-9CAE-0408590BEF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882824"/>
        <c:axId val="239878888"/>
      </c:lineChart>
      <c:dateAx>
        <c:axId val="239882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878888"/>
        <c:crosses val="autoZero"/>
        <c:auto val="1"/>
        <c:lblOffset val="100"/>
        <c:baseTimeUnit val="days"/>
      </c:dateAx>
      <c:valAx>
        <c:axId val="239878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882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-2</c:v>
                </c:pt>
                <c:pt idx="2">
                  <c:v>-4</c:v>
                </c:pt>
                <c:pt idx="3">
                  <c:v>-6</c:v>
                </c:pt>
                <c:pt idx="4">
                  <c:v>-3</c:v>
                </c:pt>
                <c:pt idx="5">
                  <c:v>438</c:v>
                </c:pt>
                <c:pt idx="6">
                  <c:v>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A8-4349-BDE9-2C14B9B6CD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-1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A8-4349-BDE9-2C14B9B6CD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177464"/>
        <c:axId val="240176808"/>
      </c:barChart>
      <c:catAx>
        <c:axId val="240177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76808"/>
        <c:crosses val="autoZero"/>
        <c:auto val="1"/>
        <c:lblAlgn val="ctr"/>
        <c:lblOffset val="100"/>
        <c:noMultiLvlLbl val="0"/>
      </c:catAx>
      <c:valAx>
        <c:axId val="240176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7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166</c:v>
                </c:pt>
                <c:pt idx="1">
                  <c:v>166</c:v>
                </c:pt>
                <c:pt idx="2">
                  <c:v>166</c:v>
                </c:pt>
                <c:pt idx="3">
                  <c:v>167</c:v>
                </c:pt>
                <c:pt idx="4">
                  <c:v>167</c:v>
                </c:pt>
                <c:pt idx="5">
                  <c:v>167</c:v>
                </c:pt>
                <c:pt idx="6">
                  <c:v>167</c:v>
                </c:pt>
                <c:pt idx="7">
                  <c:v>167</c:v>
                </c:pt>
                <c:pt idx="8">
                  <c:v>167</c:v>
                </c:pt>
                <c:pt idx="9">
                  <c:v>167</c:v>
                </c:pt>
                <c:pt idx="10">
                  <c:v>168</c:v>
                </c:pt>
                <c:pt idx="11">
                  <c:v>168</c:v>
                </c:pt>
                <c:pt idx="12">
                  <c:v>168</c:v>
                </c:pt>
                <c:pt idx="13">
                  <c:v>168</c:v>
                </c:pt>
                <c:pt idx="14">
                  <c:v>168</c:v>
                </c:pt>
                <c:pt idx="15">
                  <c:v>168</c:v>
                </c:pt>
                <c:pt idx="16">
                  <c:v>168</c:v>
                </c:pt>
                <c:pt idx="17">
                  <c:v>168</c:v>
                </c:pt>
                <c:pt idx="18">
                  <c:v>168</c:v>
                </c:pt>
                <c:pt idx="19">
                  <c:v>168</c:v>
                </c:pt>
                <c:pt idx="20">
                  <c:v>168</c:v>
                </c:pt>
                <c:pt idx="21">
                  <c:v>169</c:v>
                </c:pt>
                <c:pt idx="22">
                  <c:v>169</c:v>
                </c:pt>
                <c:pt idx="23">
                  <c:v>169</c:v>
                </c:pt>
                <c:pt idx="24">
                  <c:v>169</c:v>
                </c:pt>
                <c:pt idx="25">
                  <c:v>169</c:v>
                </c:pt>
                <c:pt idx="26">
                  <c:v>170</c:v>
                </c:pt>
                <c:pt idx="27">
                  <c:v>171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52-403B-95EC-8641E42CD1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116</c:v>
                </c:pt>
                <c:pt idx="1">
                  <c:v>116</c:v>
                </c:pt>
                <c:pt idx="2">
                  <c:v>116</c:v>
                </c:pt>
                <c:pt idx="3">
                  <c:v>116</c:v>
                </c:pt>
                <c:pt idx="4">
                  <c:v>116</c:v>
                </c:pt>
                <c:pt idx="5">
                  <c:v>116</c:v>
                </c:pt>
                <c:pt idx="6">
                  <c:v>116</c:v>
                </c:pt>
                <c:pt idx="7">
                  <c:v>116</c:v>
                </c:pt>
                <c:pt idx="8">
                  <c:v>116</c:v>
                </c:pt>
                <c:pt idx="9">
                  <c:v>116</c:v>
                </c:pt>
                <c:pt idx="10">
                  <c:v>116</c:v>
                </c:pt>
                <c:pt idx="11">
                  <c:v>116</c:v>
                </c:pt>
                <c:pt idx="12">
                  <c:v>116</c:v>
                </c:pt>
                <c:pt idx="13">
                  <c:v>118</c:v>
                </c:pt>
                <c:pt idx="14">
                  <c:v>118</c:v>
                </c:pt>
                <c:pt idx="15">
                  <c:v>118</c:v>
                </c:pt>
                <c:pt idx="16">
                  <c:v>118</c:v>
                </c:pt>
                <c:pt idx="17">
                  <c:v>118</c:v>
                </c:pt>
                <c:pt idx="18">
                  <c:v>118</c:v>
                </c:pt>
                <c:pt idx="19">
                  <c:v>118</c:v>
                </c:pt>
                <c:pt idx="20">
                  <c:v>118</c:v>
                </c:pt>
                <c:pt idx="21">
                  <c:v>118</c:v>
                </c:pt>
                <c:pt idx="22">
                  <c:v>118</c:v>
                </c:pt>
                <c:pt idx="23">
                  <c:v>118</c:v>
                </c:pt>
                <c:pt idx="24">
                  <c:v>118</c:v>
                </c:pt>
                <c:pt idx="25">
                  <c:v>118</c:v>
                </c:pt>
                <c:pt idx="26">
                  <c:v>118</c:v>
                </c:pt>
                <c:pt idx="27">
                  <c:v>118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F52-403B-95EC-8641E42CD1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173856"/>
        <c:axId val="240179104"/>
      </c:lineChart>
      <c:dateAx>
        <c:axId val="240173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79104"/>
        <c:crosses val="autoZero"/>
        <c:auto val="1"/>
        <c:lblOffset val="100"/>
        <c:baseTimeUnit val="days"/>
      </c:dateAx>
      <c:valAx>
        <c:axId val="240179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73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30547952</c:v>
                </c:pt>
                <c:pt idx="1">
                  <c:v>30551661</c:v>
                </c:pt>
                <c:pt idx="2">
                  <c:v>30551661</c:v>
                </c:pt>
                <c:pt idx="3">
                  <c:v>30558442</c:v>
                </c:pt>
                <c:pt idx="4">
                  <c:v>30561842</c:v>
                </c:pt>
                <c:pt idx="5">
                  <c:v>30564796</c:v>
                </c:pt>
                <c:pt idx="6">
                  <c:v>30567705</c:v>
                </c:pt>
                <c:pt idx="7">
                  <c:v>30570249</c:v>
                </c:pt>
                <c:pt idx="8">
                  <c:v>30570249</c:v>
                </c:pt>
                <c:pt idx="9">
                  <c:v>30575157</c:v>
                </c:pt>
                <c:pt idx="10">
                  <c:v>30577119</c:v>
                </c:pt>
                <c:pt idx="11">
                  <c:v>30579329</c:v>
                </c:pt>
                <c:pt idx="12">
                  <c:v>30581717</c:v>
                </c:pt>
                <c:pt idx="13">
                  <c:v>30584241</c:v>
                </c:pt>
                <c:pt idx="14">
                  <c:v>30586544</c:v>
                </c:pt>
                <c:pt idx="15">
                  <c:v>30592230</c:v>
                </c:pt>
                <c:pt idx="16">
                  <c:v>30592230</c:v>
                </c:pt>
                <c:pt idx="17">
                  <c:v>30620040</c:v>
                </c:pt>
                <c:pt idx="18">
                  <c:v>30624773</c:v>
                </c:pt>
                <c:pt idx="19">
                  <c:v>30627680</c:v>
                </c:pt>
                <c:pt idx="20">
                  <c:v>30631167</c:v>
                </c:pt>
                <c:pt idx="21">
                  <c:v>30633881</c:v>
                </c:pt>
                <c:pt idx="22">
                  <c:v>30636522</c:v>
                </c:pt>
                <c:pt idx="23">
                  <c:v>30636522</c:v>
                </c:pt>
                <c:pt idx="24">
                  <c:v>30641343</c:v>
                </c:pt>
                <c:pt idx="25">
                  <c:v>30643769</c:v>
                </c:pt>
                <c:pt idx="26">
                  <c:v>30646437</c:v>
                </c:pt>
                <c:pt idx="27">
                  <c:v>30649951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2B-4E4B-A3E0-DAB16712F1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13013491</c:v>
                </c:pt>
                <c:pt idx="1">
                  <c:v>13013978</c:v>
                </c:pt>
                <c:pt idx="2">
                  <c:v>13013978</c:v>
                </c:pt>
                <c:pt idx="3">
                  <c:v>13014768</c:v>
                </c:pt>
                <c:pt idx="4">
                  <c:v>13015369</c:v>
                </c:pt>
                <c:pt idx="5">
                  <c:v>13015900</c:v>
                </c:pt>
                <c:pt idx="6">
                  <c:v>13016390</c:v>
                </c:pt>
                <c:pt idx="7">
                  <c:v>13016965</c:v>
                </c:pt>
                <c:pt idx="8">
                  <c:v>13017456</c:v>
                </c:pt>
                <c:pt idx="9">
                  <c:v>13017813</c:v>
                </c:pt>
                <c:pt idx="10">
                  <c:v>13018134</c:v>
                </c:pt>
                <c:pt idx="11">
                  <c:v>13018656</c:v>
                </c:pt>
                <c:pt idx="12">
                  <c:v>13019156</c:v>
                </c:pt>
                <c:pt idx="13">
                  <c:v>13019645</c:v>
                </c:pt>
                <c:pt idx="14">
                  <c:v>13020067</c:v>
                </c:pt>
                <c:pt idx="15">
                  <c:v>13020464</c:v>
                </c:pt>
                <c:pt idx="16">
                  <c:v>13020464</c:v>
                </c:pt>
                <c:pt idx="17">
                  <c:v>13021180</c:v>
                </c:pt>
                <c:pt idx="18">
                  <c:v>13021545</c:v>
                </c:pt>
                <c:pt idx="19">
                  <c:v>13021946</c:v>
                </c:pt>
                <c:pt idx="20">
                  <c:v>13022432</c:v>
                </c:pt>
                <c:pt idx="21">
                  <c:v>13022951</c:v>
                </c:pt>
                <c:pt idx="22">
                  <c:v>13023457</c:v>
                </c:pt>
                <c:pt idx="23">
                  <c:v>13023457</c:v>
                </c:pt>
                <c:pt idx="24">
                  <c:v>13024264</c:v>
                </c:pt>
                <c:pt idx="25">
                  <c:v>13024810</c:v>
                </c:pt>
                <c:pt idx="26">
                  <c:v>13025361</c:v>
                </c:pt>
                <c:pt idx="27">
                  <c:v>13025908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02B-4E4B-A3E0-DAB16712F1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436264"/>
        <c:axId val="239434952"/>
      </c:lineChart>
      <c:dateAx>
        <c:axId val="239436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34952"/>
        <c:crosses val="autoZero"/>
        <c:auto val="1"/>
        <c:lblOffset val="100"/>
        <c:baseTimeUnit val="days"/>
      </c:dateAx>
      <c:valAx>
        <c:axId val="239434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36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3937</c:v>
                </c:pt>
                <c:pt idx="1">
                  <c:v>3624</c:v>
                </c:pt>
                <c:pt idx="2">
                  <c:v>3618</c:v>
                </c:pt>
                <c:pt idx="3">
                  <c:v>2072</c:v>
                </c:pt>
                <c:pt idx="4">
                  <c:v>3855</c:v>
                </c:pt>
                <c:pt idx="5">
                  <c:v>2634</c:v>
                </c:pt>
                <c:pt idx="6">
                  <c:v>2283</c:v>
                </c:pt>
                <c:pt idx="7">
                  <c:v>2587</c:v>
                </c:pt>
                <c:pt idx="8">
                  <c:v>2822</c:v>
                </c:pt>
                <c:pt idx="9">
                  <c:v>2065</c:v>
                </c:pt>
                <c:pt idx="10">
                  <c:v>2187</c:v>
                </c:pt>
                <c:pt idx="11">
                  <c:v>2196</c:v>
                </c:pt>
                <c:pt idx="12">
                  <c:v>2284</c:v>
                </c:pt>
                <c:pt idx="13">
                  <c:v>2514</c:v>
                </c:pt>
                <c:pt idx="14">
                  <c:v>2037</c:v>
                </c:pt>
                <c:pt idx="15">
                  <c:v>20266</c:v>
                </c:pt>
                <c:pt idx="16">
                  <c:v>10187</c:v>
                </c:pt>
                <c:pt idx="17">
                  <c:v>5126</c:v>
                </c:pt>
                <c:pt idx="18">
                  <c:v>3259</c:v>
                </c:pt>
                <c:pt idx="19">
                  <c:v>3327</c:v>
                </c:pt>
                <c:pt idx="20">
                  <c:v>3258</c:v>
                </c:pt>
                <c:pt idx="21">
                  <c:v>2459</c:v>
                </c:pt>
                <c:pt idx="22">
                  <c:v>2677</c:v>
                </c:pt>
                <c:pt idx="23">
                  <c:v>2343</c:v>
                </c:pt>
                <c:pt idx="24">
                  <c:v>2217</c:v>
                </c:pt>
                <c:pt idx="25">
                  <c:v>2430</c:v>
                </c:pt>
                <c:pt idx="26">
                  <c:v>3296</c:v>
                </c:pt>
                <c:pt idx="27">
                  <c:v>3414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C8-4C25-9527-13DCA77C37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554</c:v>
                </c:pt>
                <c:pt idx="1">
                  <c:v>418</c:v>
                </c:pt>
                <c:pt idx="2">
                  <c:v>441</c:v>
                </c:pt>
                <c:pt idx="3">
                  <c:v>400</c:v>
                </c:pt>
                <c:pt idx="4">
                  <c:v>662</c:v>
                </c:pt>
                <c:pt idx="5">
                  <c:v>511</c:v>
                </c:pt>
                <c:pt idx="6">
                  <c:v>534</c:v>
                </c:pt>
                <c:pt idx="7">
                  <c:v>504</c:v>
                </c:pt>
                <c:pt idx="8">
                  <c:v>463</c:v>
                </c:pt>
                <c:pt idx="9">
                  <c:v>329</c:v>
                </c:pt>
                <c:pt idx="10">
                  <c:v>499</c:v>
                </c:pt>
                <c:pt idx="11">
                  <c:v>473</c:v>
                </c:pt>
                <c:pt idx="12">
                  <c:v>465</c:v>
                </c:pt>
                <c:pt idx="13">
                  <c:v>460</c:v>
                </c:pt>
                <c:pt idx="14">
                  <c:v>376</c:v>
                </c:pt>
                <c:pt idx="15">
                  <c:v>405</c:v>
                </c:pt>
                <c:pt idx="16">
                  <c:v>338</c:v>
                </c:pt>
                <c:pt idx="17">
                  <c:v>371</c:v>
                </c:pt>
                <c:pt idx="18">
                  <c:v>375</c:v>
                </c:pt>
                <c:pt idx="19">
                  <c:v>462</c:v>
                </c:pt>
                <c:pt idx="20">
                  <c:v>574</c:v>
                </c:pt>
                <c:pt idx="21">
                  <c:v>477</c:v>
                </c:pt>
                <c:pt idx="22">
                  <c:v>465</c:v>
                </c:pt>
                <c:pt idx="23">
                  <c:v>387</c:v>
                </c:pt>
                <c:pt idx="24">
                  <c:v>506</c:v>
                </c:pt>
                <c:pt idx="25">
                  <c:v>481</c:v>
                </c:pt>
                <c:pt idx="26">
                  <c:v>553</c:v>
                </c:pt>
                <c:pt idx="27">
                  <c:v>677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6C8-4C25-9527-13DCA77C37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436592"/>
        <c:axId val="239429048"/>
      </c:lineChart>
      <c:dateAx>
        <c:axId val="239436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29048"/>
        <c:crosses val="autoZero"/>
        <c:auto val="1"/>
        <c:lblOffset val="100"/>
        <c:baseTimeUnit val="days"/>
      </c:dateAx>
      <c:valAx>
        <c:axId val="239429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36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14.060700000000001</c:v>
                </c:pt>
                <c:pt idx="1">
                  <c:v>12.896800000000001</c:v>
                </c:pt>
                <c:pt idx="2">
                  <c:v>12.875400000000001</c:v>
                </c:pt>
                <c:pt idx="3">
                  <c:v>7.3737000000000004</c:v>
                </c:pt>
                <c:pt idx="4">
                  <c:v>13.7189</c:v>
                </c:pt>
                <c:pt idx="5">
                  <c:v>9.3404000000000007</c:v>
                </c:pt>
                <c:pt idx="6">
                  <c:v>8.0957000000000008</c:v>
                </c:pt>
                <c:pt idx="7">
                  <c:v>9.1738</c:v>
                </c:pt>
                <c:pt idx="8">
                  <c:v>10.007099999999999</c:v>
                </c:pt>
                <c:pt idx="9">
                  <c:v>7.3227000000000002</c:v>
                </c:pt>
                <c:pt idx="10">
                  <c:v>7.7553000000000001</c:v>
                </c:pt>
                <c:pt idx="11">
                  <c:v>7.7872000000000003</c:v>
                </c:pt>
                <c:pt idx="12">
                  <c:v>8.0707000000000004</c:v>
                </c:pt>
                <c:pt idx="13">
                  <c:v>8.8834</c:v>
                </c:pt>
                <c:pt idx="14">
                  <c:v>7.1978999999999997</c:v>
                </c:pt>
                <c:pt idx="15">
                  <c:v>71.6113</c:v>
                </c:pt>
                <c:pt idx="16">
                  <c:v>35.996499999999997</c:v>
                </c:pt>
                <c:pt idx="17">
                  <c:v>18.113099999999999</c:v>
                </c:pt>
                <c:pt idx="18">
                  <c:v>11.5159</c:v>
                </c:pt>
                <c:pt idx="19">
                  <c:v>11.7562</c:v>
                </c:pt>
                <c:pt idx="20">
                  <c:v>11.5124</c:v>
                </c:pt>
                <c:pt idx="21">
                  <c:v>8.6890000000000001</c:v>
                </c:pt>
                <c:pt idx="22">
                  <c:v>9.4260999999999999</c:v>
                </c:pt>
                <c:pt idx="23">
                  <c:v>8.25</c:v>
                </c:pt>
                <c:pt idx="24">
                  <c:v>7.8063000000000002</c:v>
                </c:pt>
                <c:pt idx="25">
                  <c:v>8.5563000000000002</c:v>
                </c:pt>
                <c:pt idx="26">
                  <c:v>11.605600000000001</c:v>
                </c:pt>
                <c:pt idx="27">
                  <c:v>11.978899999999999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C0-4D99-9C4D-72521F8CA9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4.6555</c:v>
                </c:pt>
                <c:pt idx="1">
                  <c:v>3.5125999999999999</c:v>
                </c:pt>
                <c:pt idx="2">
                  <c:v>3.7059000000000002</c:v>
                </c:pt>
                <c:pt idx="3">
                  <c:v>3.3613</c:v>
                </c:pt>
                <c:pt idx="4">
                  <c:v>5.5629999999999997</c:v>
                </c:pt>
                <c:pt idx="5">
                  <c:v>4.2941000000000003</c:v>
                </c:pt>
                <c:pt idx="6">
                  <c:v>4.4874000000000001</c:v>
                </c:pt>
                <c:pt idx="7">
                  <c:v>4.2352999999999996</c:v>
                </c:pt>
                <c:pt idx="8">
                  <c:v>3.8908</c:v>
                </c:pt>
                <c:pt idx="9">
                  <c:v>2.7646999999999999</c:v>
                </c:pt>
                <c:pt idx="10">
                  <c:v>4.1932999999999998</c:v>
                </c:pt>
                <c:pt idx="11">
                  <c:v>3.9748000000000001</c:v>
                </c:pt>
                <c:pt idx="12">
                  <c:v>3.9076</c:v>
                </c:pt>
                <c:pt idx="13">
                  <c:v>3.8654999999999999</c:v>
                </c:pt>
                <c:pt idx="14">
                  <c:v>3.1333000000000002</c:v>
                </c:pt>
                <c:pt idx="15">
                  <c:v>3.3471000000000002</c:v>
                </c:pt>
                <c:pt idx="16">
                  <c:v>2.7934000000000001</c:v>
                </c:pt>
                <c:pt idx="17">
                  <c:v>3.0661</c:v>
                </c:pt>
                <c:pt idx="18">
                  <c:v>3.0992000000000002</c:v>
                </c:pt>
                <c:pt idx="19">
                  <c:v>3.8182</c:v>
                </c:pt>
                <c:pt idx="20">
                  <c:v>4.7438000000000002</c:v>
                </c:pt>
                <c:pt idx="21">
                  <c:v>3.9420999999999999</c:v>
                </c:pt>
                <c:pt idx="22">
                  <c:v>3.843</c:v>
                </c:pt>
                <c:pt idx="23">
                  <c:v>3.1983000000000001</c:v>
                </c:pt>
                <c:pt idx="24">
                  <c:v>4.1818</c:v>
                </c:pt>
                <c:pt idx="25">
                  <c:v>3.9752000000000001</c:v>
                </c:pt>
                <c:pt idx="26">
                  <c:v>4.5701999999999998</c:v>
                </c:pt>
                <c:pt idx="27">
                  <c:v>5.5949999999999998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2C0-4D99-9C4D-72521F8CA9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464760"/>
        <c:axId val="275465088"/>
      </c:lineChart>
      <c:dateAx>
        <c:axId val="275464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465088"/>
        <c:crosses val="autoZero"/>
        <c:auto val="1"/>
        <c:lblOffset val="100"/>
        <c:baseTimeUnit val="days"/>
      </c:dateAx>
      <c:valAx>
        <c:axId val="275465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464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3.6395195834149997E-2</c:v>
                </c:pt>
                <c:pt idx="1">
                  <c:v>1.39997200056E-2</c:v>
                </c:pt>
                <c:pt idx="2">
                  <c:v>1.6801075268816999E-2</c:v>
                </c:pt>
                <c:pt idx="3">
                  <c:v>2.8003360403247999E-2</c:v>
                </c:pt>
                <c:pt idx="4">
                  <c:v>1.6802957320488001E-2</c:v>
                </c:pt>
                <c:pt idx="5">
                  <c:v>8.4017139496457005E-3</c:v>
                </c:pt>
                <c:pt idx="6">
                  <c:v>1.4003640946646001E-2</c:v>
                </c:pt>
                <c:pt idx="7">
                  <c:v>2.8008066323100999E-2</c:v>
                </c:pt>
                <c:pt idx="8">
                  <c:v>1.6805310478110999E-2</c:v>
                </c:pt>
                <c:pt idx="9">
                  <c:v>5.6027117124687999E-3</c:v>
                </c:pt>
                <c:pt idx="10">
                  <c:v>1.6810489745600999E-2</c:v>
                </c:pt>
                <c:pt idx="11">
                  <c:v>5.6039676090671999E-3</c:v>
                </c:pt>
                <c:pt idx="12">
                  <c:v>3.0822685496525001E-2</c:v>
                </c:pt>
                <c:pt idx="13">
                  <c:v>1.1207935218133999E-2</c:v>
                </c:pt>
                <c:pt idx="14">
                  <c:v>3.5534659960639002E-2</c:v>
                </c:pt>
                <c:pt idx="15">
                  <c:v>1.0043679543849999</c:v>
                </c:pt>
                <c:pt idx="16">
                  <c:v>3.8457594092914001E-2</c:v>
                </c:pt>
                <c:pt idx="17">
                  <c:v>7.6881679095871E-2</c:v>
                </c:pt>
                <c:pt idx="18">
                  <c:v>1.5377518068583999E-2</c:v>
                </c:pt>
                <c:pt idx="19">
                  <c:v>1.7945496962084001E-2</c:v>
                </c:pt>
                <c:pt idx="20">
                  <c:v>3.0768441834825001E-2</c:v>
                </c:pt>
                <c:pt idx="21">
                  <c:v>2.5652207372443999E-2</c:v>
                </c:pt>
                <c:pt idx="22">
                  <c:v>2.0531772918592001E-2</c:v>
                </c:pt>
                <c:pt idx="23">
                  <c:v>-2.5671963648499002E-3</c:v>
                </c:pt>
                <c:pt idx="24">
                  <c:v>5.1359749364423002E-3</c:v>
                </c:pt>
                <c:pt idx="25">
                  <c:v>-5.1365025554100004E-3</c:v>
                </c:pt>
                <c:pt idx="26">
                  <c:v>4.3668122270742002E-2</c:v>
                </c:pt>
                <c:pt idx="27">
                  <c:v>1.2847195457231999E-2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1B-4331-B2B3-52F3702AD0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4.5495905368516998E-2</c:v>
                </c:pt>
                <c:pt idx="3">
                  <c:v>9.0991810737033996E-2</c:v>
                </c:pt>
                <c:pt idx="4">
                  <c:v>0.22737608003637999</c:v>
                </c:pt>
                <c:pt idx="5">
                  <c:v>0</c:v>
                </c:pt>
                <c:pt idx="6">
                  <c:v>-9.0909090909090995E-2</c:v>
                </c:pt>
                <c:pt idx="7">
                  <c:v>0.18165304268846999</c:v>
                </c:pt>
                <c:pt idx="8">
                  <c:v>4.5392646391284999E-2</c:v>
                </c:pt>
                <c:pt idx="9">
                  <c:v>-4.5372050816696999E-2</c:v>
                </c:pt>
                <c:pt idx="10">
                  <c:v>0.13611615245009001</c:v>
                </c:pt>
                <c:pt idx="11">
                  <c:v>4.5372050816696999E-2</c:v>
                </c:pt>
                <c:pt idx="12">
                  <c:v>4.5351473922902001E-2</c:v>
                </c:pt>
                <c:pt idx="13">
                  <c:v>4.5330915684497E-2</c:v>
                </c:pt>
                <c:pt idx="14">
                  <c:v>0.13599274705348999</c:v>
                </c:pt>
                <c:pt idx="15">
                  <c:v>0</c:v>
                </c:pt>
                <c:pt idx="16">
                  <c:v>0</c:v>
                </c:pt>
                <c:pt idx="17">
                  <c:v>-4.5310376076120998E-2</c:v>
                </c:pt>
                <c:pt idx="18">
                  <c:v>-4.5310376076120998E-2</c:v>
                </c:pt>
                <c:pt idx="19">
                  <c:v>0.13586956521738999</c:v>
                </c:pt>
                <c:pt idx="20">
                  <c:v>0</c:v>
                </c:pt>
                <c:pt idx="21">
                  <c:v>0</c:v>
                </c:pt>
                <c:pt idx="22">
                  <c:v>4.5310376076120998E-2</c:v>
                </c:pt>
                <c:pt idx="23">
                  <c:v>4.5289855072463997E-2</c:v>
                </c:pt>
                <c:pt idx="24">
                  <c:v>0</c:v>
                </c:pt>
                <c:pt idx="25">
                  <c:v>4.5289855072463997E-2</c:v>
                </c:pt>
                <c:pt idx="26">
                  <c:v>4.5269352648257002E-2</c:v>
                </c:pt>
                <c:pt idx="27">
                  <c:v>4.5228403437358997E-2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91B-4331-B2B3-52F3702AD0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194624"/>
        <c:axId val="284192656"/>
      </c:lineChart>
      <c:dateAx>
        <c:axId val="284194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92656"/>
        <c:crosses val="autoZero"/>
        <c:auto val="1"/>
        <c:lblOffset val="100"/>
        <c:baseTimeUnit val="days"/>
      </c:dateAx>
      <c:valAx>
        <c:axId val="284192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94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4.6399999999999997E-2</c:v>
                </c:pt>
                <c:pt idx="1">
                  <c:v>1.78E-2</c:v>
                </c:pt>
                <c:pt idx="2">
                  <c:v>2.1399999999999999E-2</c:v>
                </c:pt>
                <c:pt idx="3">
                  <c:v>3.56E-2</c:v>
                </c:pt>
                <c:pt idx="4">
                  <c:v>2.1399999999999999E-2</c:v>
                </c:pt>
                <c:pt idx="5">
                  <c:v>1.06E-2</c:v>
                </c:pt>
                <c:pt idx="6">
                  <c:v>1.77E-2</c:v>
                </c:pt>
                <c:pt idx="7">
                  <c:v>3.5499999999999997E-2</c:v>
                </c:pt>
                <c:pt idx="8">
                  <c:v>2.1299999999999999E-2</c:v>
                </c:pt>
                <c:pt idx="9">
                  <c:v>7.1000000000000004E-3</c:v>
                </c:pt>
                <c:pt idx="10">
                  <c:v>2.1299999999999999E-2</c:v>
                </c:pt>
                <c:pt idx="11">
                  <c:v>7.1000000000000004E-3</c:v>
                </c:pt>
                <c:pt idx="12">
                  <c:v>3.8899999999999997E-2</c:v>
                </c:pt>
                <c:pt idx="13">
                  <c:v>1.41E-2</c:v>
                </c:pt>
                <c:pt idx="14">
                  <c:v>4.5900000000000003E-2</c:v>
                </c:pt>
                <c:pt idx="15">
                  <c:v>1.3569</c:v>
                </c:pt>
                <c:pt idx="16">
                  <c:v>5.2999999999999999E-2</c:v>
                </c:pt>
                <c:pt idx="17">
                  <c:v>0.106</c:v>
                </c:pt>
                <c:pt idx="18">
                  <c:v>2.12E-2</c:v>
                </c:pt>
                <c:pt idx="19">
                  <c:v>2.47E-2</c:v>
                </c:pt>
                <c:pt idx="20">
                  <c:v>4.24E-2</c:v>
                </c:pt>
                <c:pt idx="21">
                  <c:v>3.5299999999999998E-2</c:v>
                </c:pt>
                <c:pt idx="22">
                  <c:v>2.8199999999999999E-2</c:v>
                </c:pt>
                <c:pt idx="23">
                  <c:v>-3.5000000000000001E-3</c:v>
                </c:pt>
                <c:pt idx="24">
                  <c:v>7.0000000000000001E-3</c:v>
                </c:pt>
                <c:pt idx="25">
                  <c:v>-7.0000000000000001E-3</c:v>
                </c:pt>
                <c:pt idx="26">
                  <c:v>5.9900000000000002E-2</c:v>
                </c:pt>
                <c:pt idx="27">
                  <c:v>1.7500000000000002E-2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29-442E-B807-456A8ECF73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8.3999999999999995E-3</c:v>
                </c:pt>
                <c:pt idx="3">
                  <c:v>1.6799999999999999E-2</c:v>
                </c:pt>
                <c:pt idx="4">
                  <c:v>4.2000000000000003E-2</c:v>
                </c:pt>
                <c:pt idx="5">
                  <c:v>0</c:v>
                </c:pt>
                <c:pt idx="6">
                  <c:v>-1.6799999999999999E-2</c:v>
                </c:pt>
                <c:pt idx="7">
                  <c:v>3.3599999999999998E-2</c:v>
                </c:pt>
                <c:pt idx="8">
                  <c:v>8.3999999999999995E-3</c:v>
                </c:pt>
                <c:pt idx="9">
                  <c:v>-8.3999999999999995E-3</c:v>
                </c:pt>
                <c:pt idx="10">
                  <c:v>2.52E-2</c:v>
                </c:pt>
                <c:pt idx="11">
                  <c:v>8.3999999999999995E-3</c:v>
                </c:pt>
                <c:pt idx="12">
                  <c:v>8.3999999999999995E-3</c:v>
                </c:pt>
                <c:pt idx="13">
                  <c:v>8.3999999999999995E-3</c:v>
                </c:pt>
                <c:pt idx="14">
                  <c:v>2.5000000000000001E-2</c:v>
                </c:pt>
                <c:pt idx="15">
                  <c:v>0</c:v>
                </c:pt>
                <c:pt idx="16">
                  <c:v>0</c:v>
                </c:pt>
                <c:pt idx="17">
                  <c:v>-8.3000000000000001E-3</c:v>
                </c:pt>
                <c:pt idx="18">
                  <c:v>-8.3000000000000001E-3</c:v>
                </c:pt>
                <c:pt idx="19">
                  <c:v>2.4799999999999999E-2</c:v>
                </c:pt>
                <c:pt idx="20">
                  <c:v>0</c:v>
                </c:pt>
                <c:pt idx="21">
                  <c:v>0</c:v>
                </c:pt>
                <c:pt idx="22">
                  <c:v>8.3000000000000001E-3</c:v>
                </c:pt>
                <c:pt idx="23">
                  <c:v>8.3000000000000001E-3</c:v>
                </c:pt>
                <c:pt idx="24">
                  <c:v>0</c:v>
                </c:pt>
                <c:pt idx="25">
                  <c:v>8.3000000000000001E-3</c:v>
                </c:pt>
                <c:pt idx="26">
                  <c:v>8.3000000000000001E-3</c:v>
                </c:pt>
                <c:pt idx="27">
                  <c:v>8.3000000000000001E-3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29-442E-B807-456A8ECF73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185112"/>
        <c:axId val="284186096"/>
      </c:lineChart>
      <c:dateAx>
        <c:axId val="284185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86096"/>
        <c:crosses val="autoZero"/>
        <c:auto val="1"/>
        <c:lblOffset val="100"/>
        <c:baseTimeUnit val="days"/>
      </c:dateAx>
      <c:valAx>
        <c:axId val="284186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85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948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6764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936239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6074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7362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50413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8223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2743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3877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9556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94207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2567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6249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452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930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BANCOGALICIA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104974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0.3437%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1.5944%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2.8257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367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BcoCiudad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0.1011%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1.1338%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5.8984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00602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467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75479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079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7566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926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56373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460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51738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888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8645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88718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3434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2232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5520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4766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3384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540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BANCOGALICIA - 2017-02-14 11:56:33</a:t>
                      </a:r>
                      <a:r>
                        <a:rPr lang="es-ES" sz="1000"/>
                        <a:t>
#VoluntariosGalicia en la Sociedad de Fomento Sol de Oro (Ezeiza)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170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BANCOGALICIA - 2017-03-03 18:25:07</a:t>
                      </a:r>
                      <a:r>
                        <a:rPr lang="en-US" sz="1000"/>
                        <a:t>
Campaña XII de Redondeo Solidario - Colegio Madre Teresa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841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BANCOGALICIA - 2017-03-08 17:31:30</a:t>
                      </a:r>
                      <a:r>
                        <a:rPr lang="es-ES" sz="1000"/>
                        <a:t>
Día Internacional de la mujer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224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BANCOGALICIA - 2017-02-21 12:41:48</a:t>
                      </a:r>
                      <a:r>
                        <a:rPr lang="es-ES" sz="1000"/>
                        <a:t>
#VoluntariosGalicia en la Asociación Civil OIR (Moreno,  Bs. As.)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844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BANCOGALICIA - 2017-03-10 15:36:45</a:t>
                      </a:r>
                      <a:r>
                        <a:rPr lang="en-US" sz="1000"/>
                        <a:t>
Galicia MOVE #Roxyfitness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133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- 2017-02-24 15:20:13</a:t>
                      </a:r>
                      <a:r>
                        <a:rPr lang="es-ES" sz="1000"/>
                        <a:t>
Torneo de las Figuras ⚽️ Copa Fundación Banco 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837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- 2017-02-24 15:05:34</a:t>
                      </a:r>
                      <a:r>
                        <a:rPr lang="es-ES" sz="1000"/>
                        <a:t>
☀️ Verano 2017 en Mar del Plata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95074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510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00621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655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35679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63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72247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532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95553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65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76868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5246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224</Words>
  <Application>Microsoft Office PowerPoint</Application>
  <PresentationFormat>On-screen Show (4:3)</PresentationFormat>
  <Paragraphs>117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Reporte YouTube</vt:lpstr>
      <vt:lpstr>Youtube Key Metrics Table</vt:lpstr>
      <vt:lpstr>Youtube Key Metrics Radar</vt:lpstr>
      <vt:lpstr>Youtube Subscribers Total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2017-03-11T15:23:36Z</dcterms:created>
  <dcterms:modified xsi:type="dcterms:W3CDTF">2017-03-11T15:24:01Z</dcterms:modified>
</cp:coreProperties>
</file>