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6" r:id="rId28"/>
    <p:sldId id="287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67870</c:v>
                </c:pt>
                <c:pt idx="1">
                  <c:v>67873</c:v>
                </c:pt>
                <c:pt idx="2">
                  <c:v>67896</c:v>
                </c:pt>
                <c:pt idx="3">
                  <c:v>67908</c:v>
                </c:pt>
                <c:pt idx="4">
                  <c:v>67929</c:v>
                </c:pt>
                <c:pt idx="5">
                  <c:v>67948</c:v>
                </c:pt>
                <c:pt idx="6">
                  <c:v>67959</c:v>
                </c:pt>
                <c:pt idx="7">
                  <c:v>67975</c:v>
                </c:pt>
                <c:pt idx="8">
                  <c:v>67981</c:v>
                </c:pt>
                <c:pt idx="9">
                  <c:v>67994</c:v>
                </c:pt>
                <c:pt idx="10">
                  <c:v>68005</c:v>
                </c:pt>
                <c:pt idx="11">
                  <c:v>68033</c:v>
                </c:pt>
                <c:pt idx="12">
                  <c:v>68051</c:v>
                </c:pt>
                <c:pt idx="13">
                  <c:v>68062</c:v>
                </c:pt>
                <c:pt idx="14">
                  <c:v>68076</c:v>
                </c:pt>
                <c:pt idx="15">
                  <c:v>68086</c:v>
                </c:pt>
                <c:pt idx="16">
                  <c:v>68096</c:v>
                </c:pt>
                <c:pt idx="17">
                  <c:v>68102</c:v>
                </c:pt>
                <c:pt idx="18">
                  <c:v>68126</c:v>
                </c:pt>
                <c:pt idx="19">
                  <c:v>68155</c:v>
                </c:pt>
                <c:pt idx="20">
                  <c:v>68161</c:v>
                </c:pt>
                <c:pt idx="21">
                  <c:v>68168</c:v>
                </c:pt>
                <c:pt idx="22">
                  <c:v>68180</c:v>
                </c:pt>
                <c:pt idx="23">
                  <c:v>68193</c:v>
                </c:pt>
                <c:pt idx="24">
                  <c:v>68231</c:v>
                </c:pt>
                <c:pt idx="25">
                  <c:v>68247</c:v>
                </c:pt>
                <c:pt idx="26">
                  <c:v>68285</c:v>
                </c:pt>
                <c:pt idx="27">
                  <c:v>68293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CE-40F7-8DC6-334949239B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64068</c:v>
                </c:pt>
                <c:pt idx="1">
                  <c:v>64077</c:v>
                </c:pt>
                <c:pt idx="2">
                  <c:v>64086</c:v>
                </c:pt>
                <c:pt idx="3">
                  <c:v>64091</c:v>
                </c:pt>
                <c:pt idx="4">
                  <c:v>64092</c:v>
                </c:pt>
                <c:pt idx="5">
                  <c:v>64014</c:v>
                </c:pt>
                <c:pt idx="6">
                  <c:v>64002</c:v>
                </c:pt>
                <c:pt idx="7">
                  <c:v>64005</c:v>
                </c:pt>
                <c:pt idx="8">
                  <c:v>64001</c:v>
                </c:pt>
                <c:pt idx="9">
                  <c:v>64000</c:v>
                </c:pt>
                <c:pt idx="10">
                  <c:v>64008</c:v>
                </c:pt>
                <c:pt idx="11">
                  <c:v>64012</c:v>
                </c:pt>
                <c:pt idx="12">
                  <c:v>64009</c:v>
                </c:pt>
                <c:pt idx="13">
                  <c:v>64005</c:v>
                </c:pt>
                <c:pt idx="14">
                  <c:v>64009</c:v>
                </c:pt>
                <c:pt idx="15">
                  <c:v>64006</c:v>
                </c:pt>
                <c:pt idx="16">
                  <c:v>64001</c:v>
                </c:pt>
                <c:pt idx="17">
                  <c:v>63994</c:v>
                </c:pt>
                <c:pt idx="18">
                  <c:v>63987</c:v>
                </c:pt>
                <c:pt idx="19">
                  <c:v>63966</c:v>
                </c:pt>
                <c:pt idx="20">
                  <c:v>63975</c:v>
                </c:pt>
                <c:pt idx="21">
                  <c:v>63976</c:v>
                </c:pt>
                <c:pt idx="22">
                  <c:v>63976</c:v>
                </c:pt>
                <c:pt idx="23">
                  <c:v>63978</c:v>
                </c:pt>
                <c:pt idx="24">
                  <c:v>63989</c:v>
                </c:pt>
                <c:pt idx="25">
                  <c:v>64015</c:v>
                </c:pt>
                <c:pt idx="26">
                  <c:v>63994</c:v>
                </c:pt>
                <c:pt idx="27">
                  <c:v>64001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CE-40F7-8DC6-334949239B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8795</c:v>
                </c:pt>
                <c:pt idx="1">
                  <c:v>8797</c:v>
                </c:pt>
                <c:pt idx="2">
                  <c:v>8798</c:v>
                </c:pt>
                <c:pt idx="3">
                  <c:v>8806</c:v>
                </c:pt>
                <c:pt idx="4">
                  <c:v>8810</c:v>
                </c:pt>
                <c:pt idx="5">
                  <c:v>8818</c:v>
                </c:pt>
                <c:pt idx="6">
                  <c:v>8822</c:v>
                </c:pt>
                <c:pt idx="7">
                  <c:v>8826</c:v>
                </c:pt>
                <c:pt idx="8">
                  <c:v>8826</c:v>
                </c:pt>
                <c:pt idx="9">
                  <c:v>8830</c:v>
                </c:pt>
                <c:pt idx="10">
                  <c:v>8839</c:v>
                </c:pt>
                <c:pt idx="11">
                  <c:v>8840</c:v>
                </c:pt>
                <c:pt idx="12">
                  <c:v>8841</c:v>
                </c:pt>
                <c:pt idx="13">
                  <c:v>8846</c:v>
                </c:pt>
                <c:pt idx="14">
                  <c:v>8847</c:v>
                </c:pt>
                <c:pt idx="15">
                  <c:v>8849</c:v>
                </c:pt>
                <c:pt idx="16">
                  <c:v>8850</c:v>
                </c:pt>
                <c:pt idx="17">
                  <c:v>8851</c:v>
                </c:pt>
                <c:pt idx="18">
                  <c:v>8858</c:v>
                </c:pt>
                <c:pt idx="19">
                  <c:v>8869</c:v>
                </c:pt>
                <c:pt idx="20">
                  <c:v>8876</c:v>
                </c:pt>
                <c:pt idx="21">
                  <c:v>8881</c:v>
                </c:pt>
                <c:pt idx="22">
                  <c:v>8878</c:v>
                </c:pt>
                <c:pt idx="23">
                  <c:v>8878</c:v>
                </c:pt>
                <c:pt idx="24">
                  <c:v>8884</c:v>
                </c:pt>
                <c:pt idx="25">
                  <c:v>8894</c:v>
                </c:pt>
                <c:pt idx="26">
                  <c:v>8898</c:v>
                </c:pt>
                <c:pt idx="27">
                  <c:v>8905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CE-40F7-8DC6-334949239B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139841</c:v>
                </c:pt>
                <c:pt idx="1">
                  <c:v>139840</c:v>
                </c:pt>
                <c:pt idx="2">
                  <c:v>139841</c:v>
                </c:pt>
                <c:pt idx="3">
                  <c:v>139843</c:v>
                </c:pt>
                <c:pt idx="4">
                  <c:v>139833</c:v>
                </c:pt>
                <c:pt idx="5">
                  <c:v>139845</c:v>
                </c:pt>
                <c:pt idx="6">
                  <c:v>139859</c:v>
                </c:pt>
                <c:pt idx="7">
                  <c:v>139867</c:v>
                </c:pt>
                <c:pt idx="8">
                  <c:v>139862</c:v>
                </c:pt>
                <c:pt idx="9">
                  <c:v>139865</c:v>
                </c:pt>
                <c:pt idx="10">
                  <c:v>139878</c:v>
                </c:pt>
                <c:pt idx="11">
                  <c:v>139891</c:v>
                </c:pt>
                <c:pt idx="12">
                  <c:v>139902</c:v>
                </c:pt>
                <c:pt idx="13">
                  <c:v>139917</c:v>
                </c:pt>
                <c:pt idx="14">
                  <c:v>139911</c:v>
                </c:pt>
                <c:pt idx="15">
                  <c:v>139904</c:v>
                </c:pt>
                <c:pt idx="16">
                  <c:v>139897</c:v>
                </c:pt>
                <c:pt idx="17">
                  <c:v>139895</c:v>
                </c:pt>
                <c:pt idx="18">
                  <c:v>139879</c:v>
                </c:pt>
                <c:pt idx="19">
                  <c:v>139890</c:v>
                </c:pt>
                <c:pt idx="20">
                  <c:v>139902</c:v>
                </c:pt>
                <c:pt idx="21">
                  <c:v>139894</c:v>
                </c:pt>
                <c:pt idx="22">
                  <c:v>139891</c:v>
                </c:pt>
                <c:pt idx="23">
                  <c:v>139894</c:v>
                </c:pt>
                <c:pt idx="24">
                  <c:v>139894</c:v>
                </c:pt>
                <c:pt idx="25">
                  <c:v>139917</c:v>
                </c:pt>
                <c:pt idx="26">
                  <c:v>139932</c:v>
                </c:pt>
                <c:pt idx="27">
                  <c:v>139954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CE-40F7-8DC6-334949239B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102650</c:v>
                </c:pt>
                <c:pt idx="1">
                  <c:v>102656</c:v>
                </c:pt>
                <c:pt idx="2">
                  <c:v>102661</c:v>
                </c:pt>
                <c:pt idx="3">
                  <c:v>102687</c:v>
                </c:pt>
                <c:pt idx="4">
                  <c:v>102701</c:v>
                </c:pt>
                <c:pt idx="5">
                  <c:v>102716</c:v>
                </c:pt>
                <c:pt idx="6">
                  <c:v>102744</c:v>
                </c:pt>
                <c:pt idx="7">
                  <c:v>102775</c:v>
                </c:pt>
                <c:pt idx="8">
                  <c:v>102779</c:v>
                </c:pt>
                <c:pt idx="9">
                  <c:v>102784</c:v>
                </c:pt>
                <c:pt idx="10">
                  <c:v>102797</c:v>
                </c:pt>
                <c:pt idx="11">
                  <c:v>102821</c:v>
                </c:pt>
                <c:pt idx="12">
                  <c:v>102839</c:v>
                </c:pt>
                <c:pt idx="13">
                  <c:v>102860</c:v>
                </c:pt>
                <c:pt idx="14">
                  <c:v>102875</c:v>
                </c:pt>
                <c:pt idx="15">
                  <c:v>102884</c:v>
                </c:pt>
                <c:pt idx="16">
                  <c:v>102887</c:v>
                </c:pt>
                <c:pt idx="17">
                  <c:v>102885</c:v>
                </c:pt>
                <c:pt idx="18">
                  <c:v>102890</c:v>
                </c:pt>
                <c:pt idx="19">
                  <c:v>102921</c:v>
                </c:pt>
                <c:pt idx="20">
                  <c:v>102944</c:v>
                </c:pt>
                <c:pt idx="21">
                  <c:v>102947</c:v>
                </c:pt>
                <c:pt idx="22">
                  <c:v>102957</c:v>
                </c:pt>
                <c:pt idx="23">
                  <c:v>102973</c:v>
                </c:pt>
                <c:pt idx="24">
                  <c:v>102982</c:v>
                </c:pt>
                <c:pt idx="25">
                  <c:v>103001</c:v>
                </c:pt>
                <c:pt idx="26">
                  <c:v>103016</c:v>
                </c:pt>
                <c:pt idx="27">
                  <c:v>103032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DCE-40F7-8DC6-334949239B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38342</c:v>
                </c:pt>
                <c:pt idx="1">
                  <c:v>38338</c:v>
                </c:pt>
                <c:pt idx="2">
                  <c:v>38334</c:v>
                </c:pt>
                <c:pt idx="3">
                  <c:v>38333</c:v>
                </c:pt>
                <c:pt idx="4">
                  <c:v>38334</c:v>
                </c:pt>
                <c:pt idx="5">
                  <c:v>38333</c:v>
                </c:pt>
                <c:pt idx="6">
                  <c:v>38334</c:v>
                </c:pt>
                <c:pt idx="7">
                  <c:v>38333</c:v>
                </c:pt>
                <c:pt idx="8">
                  <c:v>38333</c:v>
                </c:pt>
                <c:pt idx="9">
                  <c:v>38334</c:v>
                </c:pt>
                <c:pt idx="10">
                  <c:v>38333</c:v>
                </c:pt>
                <c:pt idx="11">
                  <c:v>38330</c:v>
                </c:pt>
                <c:pt idx="12">
                  <c:v>38331</c:v>
                </c:pt>
                <c:pt idx="13">
                  <c:v>38331</c:v>
                </c:pt>
                <c:pt idx="14">
                  <c:v>38331</c:v>
                </c:pt>
                <c:pt idx="15">
                  <c:v>38331</c:v>
                </c:pt>
                <c:pt idx="16">
                  <c:v>38329</c:v>
                </c:pt>
                <c:pt idx="17">
                  <c:v>38326</c:v>
                </c:pt>
                <c:pt idx="18">
                  <c:v>38325</c:v>
                </c:pt>
                <c:pt idx="19">
                  <c:v>38317</c:v>
                </c:pt>
                <c:pt idx="20">
                  <c:v>38317</c:v>
                </c:pt>
                <c:pt idx="21">
                  <c:v>38312</c:v>
                </c:pt>
                <c:pt idx="22">
                  <c:v>38308</c:v>
                </c:pt>
                <c:pt idx="23">
                  <c:v>38306</c:v>
                </c:pt>
                <c:pt idx="24">
                  <c:v>38306</c:v>
                </c:pt>
                <c:pt idx="25">
                  <c:v>38308</c:v>
                </c:pt>
                <c:pt idx="26">
                  <c:v>38306</c:v>
                </c:pt>
                <c:pt idx="27">
                  <c:v>38306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DCE-40F7-8DC6-334949239B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58842</c:v>
                </c:pt>
                <c:pt idx="1">
                  <c:v>58845</c:v>
                </c:pt>
                <c:pt idx="2">
                  <c:v>58852</c:v>
                </c:pt>
                <c:pt idx="3">
                  <c:v>58856</c:v>
                </c:pt>
                <c:pt idx="4">
                  <c:v>58858</c:v>
                </c:pt>
                <c:pt idx="5">
                  <c:v>58860</c:v>
                </c:pt>
                <c:pt idx="6">
                  <c:v>58858</c:v>
                </c:pt>
                <c:pt idx="7">
                  <c:v>58861</c:v>
                </c:pt>
                <c:pt idx="8">
                  <c:v>58865</c:v>
                </c:pt>
                <c:pt idx="9">
                  <c:v>58861</c:v>
                </c:pt>
                <c:pt idx="10">
                  <c:v>58863</c:v>
                </c:pt>
                <c:pt idx="11">
                  <c:v>58869</c:v>
                </c:pt>
                <c:pt idx="12">
                  <c:v>58875</c:v>
                </c:pt>
                <c:pt idx="13">
                  <c:v>58877</c:v>
                </c:pt>
                <c:pt idx="14">
                  <c:v>58879</c:v>
                </c:pt>
                <c:pt idx="15">
                  <c:v>58878</c:v>
                </c:pt>
                <c:pt idx="16">
                  <c:v>58881</c:v>
                </c:pt>
                <c:pt idx="17">
                  <c:v>58884</c:v>
                </c:pt>
                <c:pt idx="18">
                  <c:v>58882</c:v>
                </c:pt>
                <c:pt idx="19">
                  <c:v>58887</c:v>
                </c:pt>
                <c:pt idx="20">
                  <c:v>58892</c:v>
                </c:pt>
                <c:pt idx="21">
                  <c:v>58901</c:v>
                </c:pt>
                <c:pt idx="22">
                  <c:v>58902</c:v>
                </c:pt>
                <c:pt idx="23">
                  <c:v>58910</c:v>
                </c:pt>
                <c:pt idx="24">
                  <c:v>58918</c:v>
                </c:pt>
                <c:pt idx="25">
                  <c:v>58913</c:v>
                </c:pt>
                <c:pt idx="26">
                  <c:v>58921</c:v>
                </c:pt>
                <c:pt idx="27">
                  <c:v>58923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DCE-40F7-8DC6-334949239BC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35796</c:v>
                </c:pt>
                <c:pt idx="1">
                  <c:v>36010</c:v>
                </c:pt>
                <c:pt idx="2">
                  <c:v>36239</c:v>
                </c:pt>
                <c:pt idx="3">
                  <c:v>36457</c:v>
                </c:pt>
                <c:pt idx="4">
                  <c:v>36654</c:v>
                </c:pt>
                <c:pt idx="5">
                  <c:v>36895</c:v>
                </c:pt>
                <c:pt idx="6">
                  <c:v>37146</c:v>
                </c:pt>
                <c:pt idx="7">
                  <c:v>37371</c:v>
                </c:pt>
                <c:pt idx="8">
                  <c:v>37614</c:v>
                </c:pt>
                <c:pt idx="9">
                  <c:v>37860</c:v>
                </c:pt>
                <c:pt idx="10">
                  <c:v>38099</c:v>
                </c:pt>
                <c:pt idx="11">
                  <c:v>38361</c:v>
                </c:pt>
                <c:pt idx="12">
                  <c:v>38618</c:v>
                </c:pt>
                <c:pt idx="13">
                  <c:v>38865</c:v>
                </c:pt>
                <c:pt idx="14">
                  <c:v>39113</c:v>
                </c:pt>
                <c:pt idx="15">
                  <c:v>39358</c:v>
                </c:pt>
                <c:pt idx="16">
                  <c:v>39621</c:v>
                </c:pt>
                <c:pt idx="17">
                  <c:v>39886</c:v>
                </c:pt>
                <c:pt idx="18">
                  <c:v>40003</c:v>
                </c:pt>
                <c:pt idx="19">
                  <c:v>40002</c:v>
                </c:pt>
                <c:pt idx="20">
                  <c:v>40012</c:v>
                </c:pt>
                <c:pt idx="21">
                  <c:v>40024</c:v>
                </c:pt>
                <c:pt idx="22">
                  <c:v>40027</c:v>
                </c:pt>
                <c:pt idx="23">
                  <c:v>40029</c:v>
                </c:pt>
                <c:pt idx="24">
                  <c:v>40038</c:v>
                </c:pt>
                <c:pt idx="25">
                  <c:v>40034</c:v>
                </c:pt>
                <c:pt idx="26">
                  <c:v>40030</c:v>
                </c:pt>
                <c:pt idx="27">
                  <c:v>40029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DCE-40F7-8DC6-334949239BC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14407</c:v>
                </c:pt>
                <c:pt idx="1">
                  <c:v>14428</c:v>
                </c:pt>
                <c:pt idx="2">
                  <c:v>14458</c:v>
                </c:pt>
                <c:pt idx="3">
                  <c:v>14473</c:v>
                </c:pt>
                <c:pt idx="4">
                  <c:v>14488</c:v>
                </c:pt>
                <c:pt idx="5">
                  <c:v>14412</c:v>
                </c:pt>
                <c:pt idx="6">
                  <c:v>14413</c:v>
                </c:pt>
                <c:pt idx="7">
                  <c:v>14419</c:v>
                </c:pt>
                <c:pt idx="8">
                  <c:v>14423</c:v>
                </c:pt>
                <c:pt idx="9">
                  <c:v>14426</c:v>
                </c:pt>
                <c:pt idx="10">
                  <c:v>14428</c:v>
                </c:pt>
                <c:pt idx="11">
                  <c:v>14435</c:v>
                </c:pt>
                <c:pt idx="12">
                  <c:v>14418</c:v>
                </c:pt>
                <c:pt idx="13">
                  <c:v>14420</c:v>
                </c:pt>
                <c:pt idx="14">
                  <c:v>14428</c:v>
                </c:pt>
                <c:pt idx="15">
                  <c:v>14430</c:v>
                </c:pt>
                <c:pt idx="16">
                  <c:v>14431</c:v>
                </c:pt>
                <c:pt idx="17">
                  <c:v>14434</c:v>
                </c:pt>
                <c:pt idx="18">
                  <c:v>14440</c:v>
                </c:pt>
                <c:pt idx="19">
                  <c:v>14458</c:v>
                </c:pt>
                <c:pt idx="20">
                  <c:v>14468</c:v>
                </c:pt>
                <c:pt idx="21">
                  <c:v>14490</c:v>
                </c:pt>
                <c:pt idx="22">
                  <c:v>14507</c:v>
                </c:pt>
                <c:pt idx="23">
                  <c:v>14516</c:v>
                </c:pt>
                <c:pt idx="24">
                  <c:v>14525</c:v>
                </c:pt>
                <c:pt idx="25">
                  <c:v>14539</c:v>
                </c:pt>
                <c:pt idx="26">
                  <c:v>14580</c:v>
                </c:pt>
                <c:pt idx="27">
                  <c:v>14598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DCE-40F7-8DC6-334949239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448056"/>
        <c:axId val="160945088"/>
      </c:lineChart>
      <c:dateAx>
        <c:axId val="232448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945088"/>
        <c:crosses val="autoZero"/>
        <c:auto val="1"/>
        <c:lblOffset val="100"/>
        <c:baseTimeUnit val="days"/>
      </c:dateAx>
      <c:valAx>
        <c:axId val="16094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4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48.796700000000001</c:v>
                </c:pt>
                <c:pt idx="1">
                  <c:v>40</c:v>
                </c:pt>
                <c:pt idx="2">
                  <c:v>90.818100000000001</c:v>
                </c:pt>
                <c:pt idx="3">
                  <c:v>11.023</c:v>
                </c:pt>
                <c:pt idx="4">
                  <c:v>100</c:v>
                </c:pt>
                <c:pt idx="5">
                  <c:v>18.159199999999998</c:v>
                </c:pt>
                <c:pt idx="6">
                  <c:v>5.0709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D-44F9-96BB-10AD57F9F4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45.73</c:v>
                </c:pt>
                <c:pt idx="1">
                  <c:v>18.333300000000001</c:v>
                </c:pt>
                <c:pt idx="2">
                  <c:v>0</c:v>
                </c:pt>
                <c:pt idx="3">
                  <c:v>4.0472000000000001</c:v>
                </c:pt>
                <c:pt idx="4">
                  <c:v>25.453499999999998</c:v>
                </c:pt>
                <c:pt idx="5">
                  <c:v>4.4775999999999998</c:v>
                </c:pt>
                <c:pt idx="6">
                  <c:v>-0.83889999999999998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D-44F9-96BB-10AD57F9F4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6.3628</c:v>
                </c:pt>
                <c:pt idx="1">
                  <c:v>0</c:v>
                </c:pt>
                <c:pt idx="2">
                  <c:v>78.739099999999993</c:v>
                </c:pt>
                <c:pt idx="3">
                  <c:v>0</c:v>
                </c:pt>
                <c:pt idx="4">
                  <c:v>29.139800000000001</c:v>
                </c:pt>
                <c:pt idx="5">
                  <c:v>0</c:v>
                </c:pt>
                <c:pt idx="6">
                  <c:v>10.4023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2D-44F9-96BB-10AD57F9F4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51.666699999999999</c:v>
                </c:pt>
                <c:pt idx="2">
                  <c:v>64.344499999999996</c:v>
                </c:pt>
                <c:pt idx="3">
                  <c:v>5.1971999999999996</c:v>
                </c:pt>
                <c:pt idx="4">
                  <c:v>47.922800000000002</c:v>
                </c:pt>
                <c:pt idx="5">
                  <c:v>18.408000000000001</c:v>
                </c:pt>
                <c:pt idx="6">
                  <c:v>0.74580000000000002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2D-44F9-96BB-10AD57F9F4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73.618499999999997</c:v>
                </c:pt>
                <c:pt idx="1">
                  <c:v>100</c:v>
                </c:pt>
                <c:pt idx="2">
                  <c:v>1.173</c:v>
                </c:pt>
                <c:pt idx="3">
                  <c:v>6.9573</c:v>
                </c:pt>
                <c:pt idx="4">
                  <c:v>42.188400000000001</c:v>
                </c:pt>
                <c:pt idx="5">
                  <c:v>49.253700000000002</c:v>
                </c:pt>
                <c:pt idx="6">
                  <c:v>2.9929999999999999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2D-44F9-96BB-10AD57F9F42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27.3704</c:v>
                </c:pt>
                <c:pt idx="1">
                  <c:v>66.666700000000006</c:v>
                </c:pt>
                <c:pt idx="2">
                  <c:v>81.196600000000004</c:v>
                </c:pt>
                <c:pt idx="3">
                  <c:v>5.1191000000000004</c:v>
                </c:pt>
                <c:pt idx="4">
                  <c:v>7.1971999999999996</c:v>
                </c:pt>
                <c:pt idx="5">
                  <c:v>15.6716</c:v>
                </c:pt>
                <c:pt idx="6">
                  <c:v>-0.87860000000000005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2D-44F9-96BB-10AD57F9F42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42.101700000000001</c:v>
                </c:pt>
                <c:pt idx="1">
                  <c:v>75</c:v>
                </c:pt>
                <c:pt idx="2">
                  <c:v>0</c:v>
                </c:pt>
                <c:pt idx="3">
                  <c:v>1.9493</c:v>
                </c:pt>
                <c:pt idx="4">
                  <c:v>19.836200000000002</c:v>
                </c:pt>
                <c:pt idx="5">
                  <c:v>8.7065000000000001</c:v>
                </c:pt>
                <c:pt idx="6">
                  <c:v>1.1178999999999999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2D-44F9-96BB-10AD57F9F42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28.601500000000001</c:v>
                </c:pt>
                <c:pt idx="1">
                  <c:v>73.333299999999994</c:v>
                </c:pt>
                <c:pt idx="2">
                  <c:v>100</c:v>
                </c:pt>
                <c:pt idx="3">
                  <c:v>12.3377</c:v>
                </c:pt>
                <c:pt idx="4">
                  <c:v>32.3581</c:v>
                </c:pt>
                <c:pt idx="5">
                  <c:v>39.552199999999999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2D-44F9-96BB-10AD57F9F42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10.4306</c:v>
                </c:pt>
                <c:pt idx="1">
                  <c:v>81.666700000000006</c:v>
                </c:pt>
                <c:pt idx="2">
                  <c:v>0</c:v>
                </c:pt>
                <c:pt idx="3">
                  <c:v>100</c:v>
                </c:pt>
                <c:pt idx="4">
                  <c:v>34.757199999999997</c:v>
                </c:pt>
                <c:pt idx="5">
                  <c:v>100</c:v>
                </c:pt>
                <c:pt idx="6">
                  <c:v>11.9909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2D-44F9-96BB-10AD57F9F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6210392"/>
        <c:axId val="266211376"/>
      </c:radarChart>
      <c:catAx>
        <c:axId val="26621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11376"/>
        <c:crosses val="autoZero"/>
        <c:auto val="1"/>
        <c:lblAlgn val="ctr"/>
        <c:lblOffset val="100"/>
        <c:noMultiLvlLbl val="0"/>
      </c:catAx>
      <c:valAx>
        <c:axId val="26621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1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</c:v>
                </c:pt>
                <c:pt idx="1">
                  <c:v>3</c:v>
                </c:pt>
                <c:pt idx="2">
                  <c:v>23</c:v>
                </c:pt>
                <c:pt idx="3">
                  <c:v>12</c:v>
                </c:pt>
                <c:pt idx="4">
                  <c:v>21</c:v>
                </c:pt>
                <c:pt idx="5">
                  <c:v>19</c:v>
                </c:pt>
                <c:pt idx="6">
                  <c:v>11</c:v>
                </c:pt>
                <c:pt idx="7">
                  <c:v>16</c:v>
                </c:pt>
                <c:pt idx="8">
                  <c:v>6</c:v>
                </c:pt>
                <c:pt idx="9">
                  <c:v>13</c:v>
                </c:pt>
                <c:pt idx="10">
                  <c:v>11</c:v>
                </c:pt>
                <c:pt idx="11">
                  <c:v>28</c:v>
                </c:pt>
                <c:pt idx="12">
                  <c:v>18</c:v>
                </c:pt>
                <c:pt idx="13">
                  <c:v>11</c:v>
                </c:pt>
                <c:pt idx="14">
                  <c:v>14</c:v>
                </c:pt>
                <c:pt idx="15">
                  <c:v>10</c:v>
                </c:pt>
                <c:pt idx="16">
                  <c:v>10</c:v>
                </c:pt>
                <c:pt idx="17">
                  <c:v>6</c:v>
                </c:pt>
                <c:pt idx="18">
                  <c:v>24</c:v>
                </c:pt>
                <c:pt idx="19">
                  <c:v>29</c:v>
                </c:pt>
                <c:pt idx="20">
                  <c:v>6</c:v>
                </c:pt>
                <c:pt idx="21">
                  <c:v>7</c:v>
                </c:pt>
                <c:pt idx="22">
                  <c:v>12</c:v>
                </c:pt>
                <c:pt idx="23">
                  <c:v>13</c:v>
                </c:pt>
                <c:pt idx="24">
                  <c:v>38</c:v>
                </c:pt>
                <c:pt idx="25">
                  <c:v>16</c:v>
                </c:pt>
                <c:pt idx="26">
                  <c:v>38</c:v>
                </c:pt>
                <c:pt idx="27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1B-4FB5-B224-B23EAF5121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9</c:v>
                </c:pt>
                <c:pt idx="2">
                  <c:v>9</c:v>
                </c:pt>
                <c:pt idx="3">
                  <c:v>5</c:v>
                </c:pt>
                <c:pt idx="4">
                  <c:v>1</c:v>
                </c:pt>
                <c:pt idx="5">
                  <c:v>-78</c:v>
                </c:pt>
                <c:pt idx="6">
                  <c:v>-12</c:v>
                </c:pt>
                <c:pt idx="7">
                  <c:v>3</c:v>
                </c:pt>
                <c:pt idx="8">
                  <c:v>-4</c:v>
                </c:pt>
                <c:pt idx="9">
                  <c:v>-1</c:v>
                </c:pt>
                <c:pt idx="10">
                  <c:v>8</c:v>
                </c:pt>
                <c:pt idx="11">
                  <c:v>4</c:v>
                </c:pt>
                <c:pt idx="12">
                  <c:v>-3</c:v>
                </c:pt>
                <c:pt idx="13">
                  <c:v>-4</c:v>
                </c:pt>
                <c:pt idx="14">
                  <c:v>4</c:v>
                </c:pt>
                <c:pt idx="15">
                  <c:v>-3</c:v>
                </c:pt>
                <c:pt idx="16">
                  <c:v>-5</c:v>
                </c:pt>
                <c:pt idx="17">
                  <c:v>-7</c:v>
                </c:pt>
                <c:pt idx="18">
                  <c:v>-7</c:v>
                </c:pt>
                <c:pt idx="19">
                  <c:v>-21</c:v>
                </c:pt>
                <c:pt idx="20">
                  <c:v>9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11</c:v>
                </c:pt>
                <c:pt idx="25">
                  <c:v>26</c:v>
                </c:pt>
                <c:pt idx="26">
                  <c:v>-21</c:v>
                </c:pt>
                <c:pt idx="2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1B-4FB5-B224-B23EAF5121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8</c:v>
                </c:pt>
                <c:pt idx="4">
                  <c:v>4</c:v>
                </c:pt>
                <c:pt idx="5">
                  <c:v>8</c:v>
                </c:pt>
                <c:pt idx="6">
                  <c:v>4</c:v>
                </c:pt>
                <c:pt idx="7">
                  <c:v>4</c:v>
                </c:pt>
                <c:pt idx="8">
                  <c:v>0</c:v>
                </c:pt>
                <c:pt idx="9">
                  <c:v>4</c:v>
                </c:pt>
                <c:pt idx="10">
                  <c:v>9</c:v>
                </c:pt>
                <c:pt idx="11">
                  <c:v>1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7</c:v>
                </c:pt>
                <c:pt idx="19">
                  <c:v>11</c:v>
                </c:pt>
                <c:pt idx="20">
                  <c:v>7</c:v>
                </c:pt>
                <c:pt idx="21">
                  <c:v>5</c:v>
                </c:pt>
                <c:pt idx="22">
                  <c:v>-3</c:v>
                </c:pt>
                <c:pt idx="23">
                  <c:v>0</c:v>
                </c:pt>
                <c:pt idx="24">
                  <c:v>6</c:v>
                </c:pt>
                <c:pt idx="25">
                  <c:v>10</c:v>
                </c:pt>
                <c:pt idx="26">
                  <c:v>4</c:v>
                </c:pt>
                <c:pt idx="2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1B-4FB5-B224-B23EAF5121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17</c:v>
                </c:pt>
                <c:pt idx="1">
                  <c:v>-1</c:v>
                </c:pt>
                <c:pt idx="2">
                  <c:v>1</c:v>
                </c:pt>
                <c:pt idx="3">
                  <c:v>2</c:v>
                </c:pt>
                <c:pt idx="4">
                  <c:v>-10</c:v>
                </c:pt>
                <c:pt idx="5">
                  <c:v>12</c:v>
                </c:pt>
                <c:pt idx="6">
                  <c:v>14</c:v>
                </c:pt>
                <c:pt idx="7">
                  <c:v>8</c:v>
                </c:pt>
                <c:pt idx="8">
                  <c:v>-5</c:v>
                </c:pt>
                <c:pt idx="9">
                  <c:v>3</c:v>
                </c:pt>
                <c:pt idx="10">
                  <c:v>13</c:v>
                </c:pt>
                <c:pt idx="11">
                  <c:v>13</c:v>
                </c:pt>
                <c:pt idx="12">
                  <c:v>11</c:v>
                </c:pt>
                <c:pt idx="13">
                  <c:v>15</c:v>
                </c:pt>
                <c:pt idx="14">
                  <c:v>-6</c:v>
                </c:pt>
                <c:pt idx="15">
                  <c:v>-7</c:v>
                </c:pt>
                <c:pt idx="16">
                  <c:v>-7</c:v>
                </c:pt>
                <c:pt idx="17">
                  <c:v>-2</c:v>
                </c:pt>
                <c:pt idx="18">
                  <c:v>-16</c:v>
                </c:pt>
                <c:pt idx="19">
                  <c:v>11</c:v>
                </c:pt>
                <c:pt idx="20">
                  <c:v>12</c:v>
                </c:pt>
                <c:pt idx="21">
                  <c:v>-8</c:v>
                </c:pt>
                <c:pt idx="22">
                  <c:v>-3</c:v>
                </c:pt>
                <c:pt idx="23">
                  <c:v>3</c:v>
                </c:pt>
                <c:pt idx="24">
                  <c:v>0</c:v>
                </c:pt>
                <c:pt idx="25">
                  <c:v>23</c:v>
                </c:pt>
                <c:pt idx="26">
                  <c:v>15</c:v>
                </c:pt>
                <c:pt idx="27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1B-4FB5-B224-B23EAF5121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</c:v>
                </c:pt>
                <c:pt idx="1">
                  <c:v>6</c:v>
                </c:pt>
                <c:pt idx="2">
                  <c:v>5</c:v>
                </c:pt>
                <c:pt idx="3">
                  <c:v>26</c:v>
                </c:pt>
                <c:pt idx="4">
                  <c:v>14</c:v>
                </c:pt>
                <c:pt idx="5">
                  <c:v>15</c:v>
                </c:pt>
                <c:pt idx="6">
                  <c:v>28</c:v>
                </c:pt>
                <c:pt idx="7">
                  <c:v>31</c:v>
                </c:pt>
                <c:pt idx="8">
                  <c:v>4</c:v>
                </c:pt>
                <c:pt idx="9">
                  <c:v>5</c:v>
                </c:pt>
                <c:pt idx="10">
                  <c:v>13</c:v>
                </c:pt>
                <c:pt idx="11">
                  <c:v>24</c:v>
                </c:pt>
                <c:pt idx="12">
                  <c:v>18</c:v>
                </c:pt>
                <c:pt idx="13">
                  <c:v>21</c:v>
                </c:pt>
                <c:pt idx="14">
                  <c:v>15</c:v>
                </c:pt>
                <c:pt idx="15">
                  <c:v>9</c:v>
                </c:pt>
                <c:pt idx="16">
                  <c:v>3</c:v>
                </c:pt>
                <c:pt idx="17">
                  <c:v>-2</c:v>
                </c:pt>
                <c:pt idx="18">
                  <c:v>5</c:v>
                </c:pt>
                <c:pt idx="19">
                  <c:v>31</c:v>
                </c:pt>
                <c:pt idx="20">
                  <c:v>23</c:v>
                </c:pt>
                <c:pt idx="21">
                  <c:v>3</c:v>
                </c:pt>
                <c:pt idx="22">
                  <c:v>10</c:v>
                </c:pt>
                <c:pt idx="23">
                  <c:v>16</c:v>
                </c:pt>
                <c:pt idx="24">
                  <c:v>9</c:v>
                </c:pt>
                <c:pt idx="25">
                  <c:v>19</c:v>
                </c:pt>
                <c:pt idx="26">
                  <c:v>15</c:v>
                </c:pt>
                <c:pt idx="27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F1B-4FB5-B224-B23EAF5121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-6</c:v>
                </c:pt>
                <c:pt idx="1">
                  <c:v>-4</c:v>
                </c:pt>
                <c:pt idx="2">
                  <c:v>-4</c:v>
                </c:pt>
                <c:pt idx="3">
                  <c:v>-1</c:v>
                </c:pt>
                <c:pt idx="4">
                  <c:v>1</c:v>
                </c:pt>
                <c:pt idx="5">
                  <c:v>-1</c:v>
                </c:pt>
                <c:pt idx="6">
                  <c:v>1</c:v>
                </c:pt>
                <c:pt idx="7">
                  <c:v>-1</c:v>
                </c:pt>
                <c:pt idx="8">
                  <c:v>0</c:v>
                </c:pt>
                <c:pt idx="9">
                  <c:v>1</c:v>
                </c:pt>
                <c:pt idx="10">
                  <c:v>-1</c:v>
                </c:pt>
                <c:pt idx="11">
                  <c:v>-3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-2</c:v>
                </c:pt>
                <c:pt idx="17">
                  <c:v>-3</c:v>
                </c:pt>
                <c:pt idx="18">
                  <c:v>-1</c:v>
                </c:pt>
                <c:pt idx="19">
                  <c:v>-8</c:v>
                </c:pt>
                <c:pt idx="20">
                  <c:v>0</c:v>
                </c:pt>
                <c:pt idx="21">
                  <c:v>-5</c:v>
                </c:pt>
                <c:pt idx="22">
                  <c:v>-4</c:v>
                </c:pt>
                <c:pt idx="23">
                  <c:v>-2</c:v>
                </c:pt>
                <c:pt idx="24">
                  <c:v>0</c:v>
                </c:pt>
                <c:pt idx="25">
                  <c:v>2</c:v>
                </c:pt>
                <c:pt idx="26">
                  <c:v>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F1B-4FB5-B224-B23EAF51211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-2</c:v>
                </c:pt>
                <c:pt idx="7">
                  <c:v>3</c:v>
                </c:pt>
                <c:pt idx="8">
                  <c:v>4</c:v>
                </c:pt>
                <c:pt idx="9">
                  <c:v>-4</c:v>
                </c:pt>
                <c:pt idx="10">
                  <c:v>2</c:v>
                </c:pt>
                <c:pt idx="11">
                  <c:v>6</c:v>
                </c:pt>
                <c:pt idx="12">
                  <c:v>6</c:v>
                </c:pt>
                <c:pt idx="13">
                  <c:v>2</c:v>
                </c:pt>
                <c:pt idx="14">
                  <c:v>2</c:v>
                </c:pt>
                <c:pt idx="15">
                  <c:v>-1</c:v>
                </c:pt>
                <c:pt idx="16">
                  <c:v>3</c:v>
                </c:pt>
                <c:pt idx="17">
                  <c:v>3</c:v>
                </c:pt>
                <c:pt idx="18">
                  <c:v>-2</c:v>
                </c:pt>
                <c:pt idx="19">
                  <c:v>5</c:v>
                </c:pt>
                <c:pt idx="20">
                  <c:v>5</c:v>
                </c:pt>
                <c:pt idx="21">
                  <c:v>9</c:v>
                </c:pt>
                <c:pt idx="22">
                  <c:v>1</c:v>
                </c:pt>
                <c:pt idx="23">
                  <c:v>8</c:v>
                </c:pt>
                <c:pt idx="24">
                  <c:v>8</c:v>
                </c:pt>
                <c:pt idx="25">
                  <c:v>-5</c:v>
                </c:pt>
                <c:pt idx="26">
                  <c:v>8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F1B-4FB5-B224-B23EAF5121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204</c:v>
                </c:pt>
                <c:pt idx="1">
                  <c:v>214</c:v>
                </c:pt>
                <c:pt idx="2">
                  <c:v>229</c:v>
                </c:pt>
                <c:pt idx="3">
                  <c:v>218</c:v>
                </c:pt>
                <c:pt idx="4">
                  <c:v>197</c:v>
                </c:pt>
                <c:pt idx="5">
                  <c:v>241</c:v>
                </c:pt>
                <c:pt idx="6">
                  <c:v>251</c:v>
                </c:pt>
                <c:pt idx="7">
                  <c:v>225</c:v>
                </c:pt>
                <c:pt idx="8">
                  <c:v>243</c:v>
                </c:pt>
                <c:pt idx="9">
                  <c:v>246</c:v>
                </c:pt>
                <c:pt idx="10">
                  <c:v>239</c:v>
                </c:pt>
                <c:pt idx="11">
                  <c:v>262</c:v>
                </c:pt>
                <c:pt idx="12">
                  <c:v>257</c:v>
                </c:pt>
                <c:pt idx="13">
                  <c:v>247</c:v>
                </c:pt>
                <c:pt idx="14">
                  <c:v>248</c:v>
                </c:pt>
                <c:pt idx="15">
                  <c:v>245</c:v>
                </c:pt>
                <c:pt idx="16">
                  <c:v>263</c:v>
                </c:pt>
                <c:pt idx="17">
                  <c:v>265</c:v>
                </c:pt>
                <c:pt idx="18">
                  <c:v>117</c:v>
                </c:pt>
                <c:pt idx="19">
                  <c:v>-1</c:v>
                </c:pt>
                <c:pt idx="20">
                  <c:v>10</c:v>
                </c:pt>
                <c:pt idx="21">
                  <c:v>12</c:v>
                </c:pt>
                <c:pt idx="22">
                  <c:v>3</c:v>
                </c:pt>
                <c:pt idx="23">
                  <c:v>2</c:v>
                </c:pt>
                <c:pt idx="24">
                  <c:v>9</c:v>
                </c:pt>
                <c:pt idx="25">
                  <c:v>-4</c:v>
                </c:pt>
                <c:pt idx="26">
                  <c:v>-4</c:v>
                </c:pt>
                <c:pt idx="27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F1B-4FB5-B224-B23EAF51211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24</c:v>
                </c:pt>
                <c:pt idx="1">
                  <c:v>21</c:v>
                </c:pt>
                <c:pt idx="2">
                  <c:v>30</c:v>
                </c:pt>
                <c:pt idx="3">
                  <c:v>15</c:v>
                </c:pt>
                <c:pt idx="4">
                  <c:v>15</c:v>
                </c:pt>
                <c:pt idx="5">
                  <c:v>-76</c:v>
                </c:pt>
                <c:pt idx="6">
                  <c:v>1</c:v>
                </c:pt>
                <c:pt idx="7">
                  <c:v>6</c:v>
                </c:pt>
                <c:pt idx="8">
                  <c:v>4</c:v>
                </c:pt>
                <c:pt idx="9">
                  <c:v>3</c:v>
                </c:pt>
                <c:pt idx="10">
                  <c:v>2</c:v>
                </c:pt>
                <c:pt idx="11">
                  <c:v>7</c:v>
                </c:pt>
                <c:pt idx="12">
                  <c:v>-17</c:v>
                </c:pt>
                <c:pt idx="13">
                  <c:v>2</c:v>
                </c:pt>
                <c:pt idx="14">
                  <c:v>8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6</c:v>
                </c:pt>
                <c:pt idx="19">
                  <c:v>18</c:v>
                </c:pt>
                <c:pt idx="20">
                  <c:v>10</c:v>
                </c:pt>
                <c:pt idx="21">
                  <c:v>22</c:v>
                </c:pt>
                <c:pt idx="22">
                  <c:v>17</c:v>
                </c:pt>
                <c:pt idx="23">
                  <c:v>9</c:v>
                </c:pt>
                <c:pt idx="24">
                  <c:v>9</c:v>
                </c:pt>
                <c:pt idx="25">
                  <c:v>14</c:v>
                </c:pt>
                <c:pt idx="26">
                  <c:v>41</c:v>
                </c:pt>
                <c:pt idx="27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F1B-4FB5-B224-B23EAF512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87616"/>
        <c:axId val="276785648"/>
      </c:lineChart>
      <c:dateAx>
        <c:axId val="276787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85648"/>
        <c:crosses val="autoZero"/>
        <c:auto val="1"/>
        <c:lblOffset val="100"/>
        <c:baseTimeUnit val="days"/>
      </c:dateAx>
      <c:valAx>
        <c:axId val="27678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8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17</c:v>
                </c:pt>
                <c:pt idx="2">
                  <c:v>22</c:v>
                </c:pt>
                <c:pt idx="3">
                  <c:v>26</c:v>
                </c:pt>
                <c:pt idx="4">
                  <c:v>9</c:v>
                </c:pt>
                <c:pt idx="5">
                  <c:v>11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7C-4AF8-91F3-8E115C541C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6</c:v>
                </c:pt>
                <c:pt idx="3">
                  <c:v>-31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7C-4AF8-91F3-8E115C541C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7C-4AF8-91F3-8E115C541C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12</c:v>
                </c:pt>
                <c:pt idx="4">
                  <c:v>16</c:v>
                </c:pt>
                <c:pt idx="5">
                  <c:v>3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7C-4AF8-91F3-8E115C541C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16</c:v>
                </c:pt>
                <c:pt idx="3">
                  <c:v>20</c:v>
                </c:pt>
                <c:pt idx="4">
                  <c:v>22</c:v>
                </c:pt>
                <c:pt idx="5">
                  <c:v>13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7C-4AF8-91F3-8E115C541CF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-2</c:v>
                </c:pt>
                <c:pt idx="1">
                  <c:v>-1</c:v>
                </c:pt>
                <c:pt idx="2">
                  <c:v>0</c:v>
                </c:pt>
                <c:pt idx="3">
                  <c:v>-3</c:v>
                </c:pt>
                <c:pt idx="4">
                  <c:v>0</c:v>
                </c:pt>
                <c:pt idx="5">
                  <c:v>-3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77C-4AF8-91F3-8E115C541CF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0</c:v>
                </c:pt>
                <c:pt idx="3">
                  <c:v>5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77C-4AF8-91F3-8E115C541CF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185</c:v>
                </c:pt>
                <c:pt idx="1">
                  <c:v>183</c:v>
                </c:pt>
                <c:pt idx="2">
                  <c:v>143</c:v>
                </c:pt>
                <c:pt idx="3">
                  <c:v>123</c:v>
                </c:pt>
                <c:pt idx="4">
                  <c:v>127</c:v>
                </c:pt>
                <c:pt idx="5">
                  <c:v>172</c:v>
                </c:pt>
                <c:pt idx="6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77C-4AF8-91F3-8E115C541CF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11</c:v>
                </c:pt>
                <c:pt idx="1">
                  <c:v>7</c:v>
                </c:pt>
                <c:pt idx="2">
                  <c:v>11</c:v>
                </c:pt>
                <c:pt idx="3">
                  <c:v>-9</c:v>
                </c:pt>
                <c:pt idx="4">
                  <c:v>8</c:v>
                </c:pt>
                <c:pt idx="5">
                  <c:v>15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77C-4AF8-91F3-8E115C541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786304"/>
        <c:axId val="276783024"/>
      </c:barChart>
      <c:catAx>
        <c:axId val="27678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83024"/>
        <c:crosses val="autoZero"/>
        <c:auto val="1"/>
        <c:lblAlgn val="ctr"/>
        <c:lblOffset val="100"/>
        <c:noMultiLvlLbl val="0"/>
      </c:catAx>
      <c:valAx>
        <c:axId val="27678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8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8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D0-4087-BBD5-8E3283534C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D0-4087-BBD5-8E3283534C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D0-4087-BBD5-8E3283534C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4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D0-4087-BBD5-8E3283534C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2</c:v>
                </c:pt>
                <c:pt idx="16">
                  <c:v>4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5</c:v>
                </c:pt>
                <c:pt idx="25">
                  <c:v>6</c:v>
                </c:pt>
                <c:pt idx="26">
                  <c:v>2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D0-4087-BBD5-8E3283534C4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8</c:v>
                </c:pt>
                <c:pt idx="26">
                  <c:v>21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D0-4087-BBD5-8E3283534C4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6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0D0-4087-BBD5-8E3283534C4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5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0D0-4087-BBD5-8E3283534C4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2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0D0-4087-BBD5-8E3283534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95536"/>
        <c:axId val="292896848"/>
      </c:lineChart>
      <c:dateAx>
        <c:axId val="29289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96848"/>
        <c:crosses val="autoZero"/>
        <c:auto val="1"/>
        <c:lblOffset val="100"/>
        <c:baseTimeUnit val="days"/>
      </c:dateAx>
      <c:valAx>
        <c:axId val="29289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9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24</c:v>
                </c:pt>
                <c:pt idx="1">
                  <c:v>11</c:v>
                </c:pt>
                <c:pt idx="2">
                  <c:v>0</c:v>
                </c:pt>
                <c:pt idx="3">
                  <c:v>31</c:v>
                </c:pt>
                <c:pt idx="4">
                  <c:v>60</c:v>
                </c:pt>
                <c:pt idx="5">
                  <c:v>40</c:v>
                </c:pt>
                <c:pt idx="6">
                  <c:v>45</c:v>
                </c:pt>
                <c:pt idx="7">
                  <c:v>44</c:v>
                </c:pt>
                <c:pt idx="8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14-4D5F-A2D3-5FC982EE8A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14-4D5F-A2D3-5FC982EE8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895864"/>
        <c:axId val="292898816"/>
      </c:barChart>
      <c:catAx>
        <c:axId val="29289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98816"/>
        <c:crosses val="autoZero"/>
        <c:auto val="1"/>
        <c:lblAlgn val="ctr"/>
        <c:lblOffset val="100"/>
        <c:noMultiLvlLbl val="0"/>
      </c:catAx>
      <c:valAx>
        <c:axId val="29289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9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14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6-44D1-8727-F84720B54D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D6-44D1-8727-F84720B54D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D6-44D1-8727-F84720B54D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7</c:v>
                </c:pt>
                <c:pt idx="3">
                  <c:v>6</c:v>
                </c:pt>
                <c:pt idx="4">
                  <c:v>8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D6-44D1-8727-F84720B54D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8</c:v>
                </c:pt>
                <c:pt idx="4">
                  <c:v>8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D6-44D1-8727-F84720B54D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9</c:v>
                </c:pt>
                <c:pt idx="3">
                  <c:v>22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D6-44D1-8727-F84720B54D7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12</c:v>
                </c:pt>
                <c:pt idx="3">
                  <c:v>6</c:v>
                </c:pt>
                <c:pt idx="4">
                  <c:v>10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D6-44D1-8727-F84720B54D7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8</c:v>
                </c:pt>
                <c:pt idx="1">
                  <c:v>5</c:v>
                </c:pt>
                <c:pt idx="2">
                  <c:v>10</c:v>
                </c:pt>
                <c:pt idx="3">
                  <c:v>12</c:v>
                </c:pt>
                <c:pt idx="4">
                  <c:v>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ED6-44D1-8727-F84720B54D7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13</c:v>
                </c:pt>
                <c:pt idx="3">
                  <c:v>5</c:v>
                </c:pt>
                <c:pt idx="4">
                  <c:v>13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D6-44D1-8727-F84720B54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889632"/>
        <c:axId val="292883400"/>
      </c:barChart>
      <c:catAx>
        <c:axId val="29288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83400"/>
        <c:crosses val="autoZero"/>
        <c:auto val="1"/>
        <c:lblAlgn val="ctr"/>
        <c:lblOffset val="100"/>
        <c:noMultiLvlLbl val="0"/>
      </c:catAx>
      <c:valAx>
        <c:axId val="29288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8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7.9317283823681001E-2</c:v>
                </c:pt>
                <c:pt idx="1">
                  <c:v>0.13072663445013999</c:v>
                </c:pt>
                <c:pt idx="2">
                  <c:v>5.5815866394441999E-2</c:v>
                </c:pt>
                <c:pt idx="3">
                  <c:v>2.1612910671531999E-2</c:v>
                </c:pt>
                <c:pt idx="4">
                  <c:v>2.7418320334112001E-2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B-45F5-98DD-5618CA96E2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1.0931692538339E-2</c:v>
                </c:pt>
                <c:pt idx="1">
                  <c:v>7.8083518130993004E-3</c:v>
                </c:pt>
                <c:pt idx="2">
                  <c:v>3.5918418340256997E-2</c:v>
                </c:pt>
                <c:pt idx="3">
                  <c:v>1.1972806113419001E-2</c:v>
                </c:pt>
                <c:pt idx="4">
                  <c:v>7.8083518130993004E-3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B-45F5-98DD-5618CA96E2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3D7B-45F5-98DD-5618CA96E2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6.0044175357584998E-3</c:v>
                </c:pt>
                <c:pt idx="1">
                  <c:v>1.3938826422296E-2</c:v>
                </c:pt>
                <c:pt idx="2">
                  <c:v>1.8176638118452E-2</c:v>
                </c:pt>
                <c:pt idx="3">
                  <c:v>2.5733218010393001E-2</c:v>
                </c:pt>
                <c:pt idx="4">
                  <c:v>1.6440667062196001E-2</c:v>
                </c:pt>
                <c:pt idx="5">
                  <c:v>3.0975169827324998E-3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7B-45F5-98DD-5618CA96E2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1.6829564383554999E-2</c:v>
                </c:pt>
                <c:pt idx="1">
                  <c:v>2.4031549395947E-2</c:v>
                </c:pt>
                <c:pt idx="2">
                  <c:v>2.3077695990249999E-2</c:v>
                </c:pt>
                <c:pt idx="3">
                  <c:v>1.2397779095886E-2</c:v>
                </c:pt>
                <c:pt idx="4">
                  <c:v>2.9292791785377002E-2</c:v>
                </c:pt>
                <c:pt idx="6">
                  <c:v>4.8618741552493997E-3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7B-45F5-98DD-5618CA96E2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6.0884389242597996E-3</c:v>
                </c:pt>
                <c:pt idx="1">
                  <c:v>1.217687784852E-2</c:v>
                </c:pt>
                <c:pt idx="2">
                  <c:v>1.217687784852E-2</c:v>
                </c:pt>
                <c:pt idx="3">
                  <c:v>1.9332770350409E-2</c:v>
                </c:pt>
                <c:pt idx="4">
                  <c:v>6.9582159134397997E-3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7B-45F5-98DD-5618CA96E2E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6.5101955323075998E-3</c:v>
                </c:pt>
                <c:pt idx="1">
                  <c:v>7.2784794771140002E-3</c:v>
                </c:pt>
                <c:pt idx="2">
                  <c:v>5.9440915729764999E-3</c:v>
                </c:pt>
                <c:pt idx="3">
                  <c:v>5.3779876136454E-3</c:v>
                </c:pt>
                <c:pt idx="4">
                  <c:v>4.2457796949832002E-3</c:v>
                </c:pt>
                <c:pt idx="5">
                  <c:v>6.227143552642E-3</c:v>
                </c:pt>
                <c:pt idx="6">
                  <c:v>6.7932475119730999E-3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D7B-45F5-98DD-5618CA96E2E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3.8246465499050003E-2</c:v>
                </c:pt>
                <c:pt idx="1">
                  <c:v>3.6927621861151998E-2</c:v>
                </c:pt>
                <c:pt idx="2">
                  <c:v>2.9278328761341999E-2</c:v>
                </c:pt>
                <c:pt idx="3">
                  <c:v>3.4729549131322E-2</c:v>
                </c:pt>
                <c:pt idx="4">
                  <c:v>4.6012989144450997E-2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D7B-45F5-98DD-5618CA96E2E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5.7463338390106998E-2</c:v>
                </c:pt>
                <c:pt idx="1">
                  <c:v>0.58497678481129001</c:v>
                </c:pt>
                <c:pt idx="2">
                  <c:v>0.53732641651548996</c:v>
                </c:pt>
                <c:pt idx="3">
                  <c:v>0.21790097917529</c:v>
                </c:pt>
                <c:pt idx="4">
                  <c:v>0.17663346169759001</c:v>
                </c:pt>
                <c:pt idx="5">
                  <c:v>6.8956006068129003E-2</c:v>
                </c:pt>
                <c:pt idx="6">
                  <c:v>6.2060405461315998E-2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7B-45F5-98DD-5618CA96E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884056"/>
        <c:axId val="292890616"/>
      </c:barChart>
      <c:catAx>
        <c:axId val="29288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90616"/>
        <c:crosses val="autoZero"/>
        <c:auto val="1"/>
        <c:lblAlgn val="ctr"/>
        <c:lblOffset val="100"/>
        <c:noMultiLvlLbl val="0"/>
      </c:catAx>
      <c:valAx>
        <c:axId val="29289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8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0</c:v>
                </c:pt>
                <c:pt idx="20">
                  <c:v>3</c:v>
                </c:pt>
                <c:pt idx="21">
                  <c:v>5</c:v>
                </c:pt>
                <c:pt idx="22">
                  <c:v>4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16-4709-931A-039DFAFEED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16-4709-931A-039DFAFEED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16-4709-931A-039DFAFEED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12</c:v>
                </c:pt>
                <c:pt idx="12">
                  <c:v>5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16-4709-931A-039DFAFEED9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10</c:v>
                </c:pt>
                <c:pt idx="12">
                  <c:v>8</c:v>
                </c:pt>
                <c:pt idx="13">
                  <c:v>5</c:v>
                </c:pt>
                <c:pt idx="14">
                  <c:v>9</c:v>
                </c:pt>
                <c:pt idx="15">
                  <c:v>3</c:v>
                </c:pt>
                <c:pt idx="16">
                  <c:v>6</c:v>
                </c:pt>
                <c:pt idx="17">
                  <c:v>1</c:v>
                </c:pt>
                <c:pt idx="18">
                  <c:v>11</c:v>
                </c:pt>
                <c:pt idx="19">
                  <c:v>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D16-4709-931A-039DFAFEED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  <c:pt idx="12">
                  <c:v>13</c:v>
                </c:pt>
                <c:pt idx="13">
                  <c:v>4</c:v>
                </c:pt>
                <c:pt idx="14">
                  <c:v>0</c:v>
                </c:pt>
                <c:pt idx="15">
                  <c:v>4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D16-4709-931A-039DFAFEED9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7</c:v>
                </c:pt>
                <c:pt idx="12">
                  <c:v>9</c:v>
                </c:pt>
                <c:pt idx="13">
                  <c:v>6</c:v>
                </c:pt>
                <c:pt idx="14">
                  <c:v>3</c:v>
                </c:pt>
                <c:pt idx="15">
                  <c:v>2</c:v>
                </c:pt>
                <c:pt idx="16">
                  <c:v>6</c:v>
                </c:pt>
                <c:pt idx="17">
                  <c:v>6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16-4709-931A-039DFAFEED9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9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11</c:v>
                </c:pt>
                <c:pt idx="19">
                  <c:v>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D16-4709-931A-039DFAFEED9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12</c:v>
                </c:pt>
                <c:pt idx="10">
                  <c:v>1</c:v>
                </c:pt>
                <c:pt idx="11">
                  <c:v>8</c:v>
                </c:pt>
                <c:pt idx="12">
                  <c:v>5</c:v>
                </c:pt>
                <c:pt idx="13">
                  <c:v>7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D16-4709-931A-039DFAFEE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88648"/>
        <c:axId val="292886680"/>
      </c:lineChart>
      <c:catAx>
        <c:axId val="29288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86680"/>
        <c:crosses val="autoZero"/>
        <c:auto val="1"/>
        <c:lblAlgn val="ctr"/>
        <c:lblOffset val="100"/>
        <c:noMultiLvlLbl val="0"/>
      </c:catAx>
      <c:valAx>
        <c:axId val="29288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8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6.0223266745005999E-2</c:v>
                </c:pt>
                <c:pt idx="13">
                  <c:v>5.2878965922444003E-2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4.7003525264395003E-2</c:v>
                </c:pt>
                <c:pt idx="18">
                  <c:v>1.5055816686251E-2</c:v>
                </c:pt>
                <c:pt idx="19">
                  <c:v>0</c:v>
                </c:pt>
                <c:pt idx="20">
                  <c:v>5.4347826086956999E-2</c:v>
                </c:pt>
                <c:pt idx="21">
                  <c:v>1.2338425381904E-2</c:v>
                </c:pt>
                <c:pt idx="22">
                  <c:v>6.6098707403055004E-3</c:v>
                </c:pt>
                <c:pt idx="23">
                  <c:v>1.0649236192714E-2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86-456C-A1EC-A5BACCC4C3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1.8739751698290001E-2</c:v>
                </c:pt>
                <c:pt idx="11">
                  <c:v>1.1712344811431E-2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5.7260352411442001E-3</c:v>
                </c:pt>
                <c:pt idx="17">
                  <c:v>0</c:v>
                </c:pt>
                <c:pt idx="18">
                  <c:v>1.5616459748575E-2</c:v>
                </c:pt>
                <c:pt idx="19">
                  <c:v>1.0150698836574001E-2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86-456C-A1EC-A5BACCC4C3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86-456C-A1EC-A5BACCC4C3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6.4333045025982997E-3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1.4951476205113E-2</c:v>
                </c:pt>
                <c:pt idx="12">
                  <c:v>8.1488523699578992E-3</c:v>
                </c:pt>
                <c:pt idx="13">
                  <c:v>6.9694132111482003E-3</c:v>
                </c:pt>
                <c:pt idx="14">
                  <c:v>4.1101667655488998E-2</c:v>
                </c:pt>
                <c:pt idx="15">
                  <c:v>7.1481161139982001E-3</c:v>
                </c:pt>
                <c:pt idx="16">
                  <c:v>1.7155478673596E-2</c:v>
                </c:pt>
                <c:pt idx="17">
                  <c:v>3.2166522512991999E-2</c:v>
                </c:pt>
                <c:pt idx="18">
                  <c:v>0</c:v>
                </c:pt>
                <c:pt idx="19">
                  <c:v>1.3819691153729999E-2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86-456C-A1EC-A5BACCC4C3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1.4099572150913999E-2</c:v>
                </c:pt>
                <c:pt idx="11">
                  <c:v>6.0287825748736E-3</c:v>
                </c:pt>
                <c:pt idx="12">
                  <c:v>2.3580318942046E-2</c:v>
                </c:pt>
                <c:pt idx="13">
                  <c:v>4.3562816024893002E-2</c:v>
                </c:pt>
                <c:pt idx="14">
                  <c:v>1.8367258740654001E-2</c:v>
                </c:pt>
                <c:pt idx="15">
                  <c:v>4.0840140023337003E-2</c:v>
                </c:pt>
                <c:pt idx="16">
                  <c:v>1.8313237391416999E-2</c:v>
                </c:pt>
                <c:pt idx="17">
                  <c:v>0</c:v>
                </c:pt>
                <c:pt idx="18">
                  <c:v>2.6254375729288001E-2</c:v>
                </c:pt>
                <c:pt idx="19">
                  <c:v>1.2640995721509E-2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86-456C-A1EC-A5BACCC4C31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1.3046654837699999E-2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1.8265316772779001E-2</c:v>
                </c:pt>
                <c:pt idx="10">
                  <c:v>1.6960651289009001E-2</c:v>
                </c:pt>
                <c:pt idx="11">
                  <c:v>8.4803256445047E-3</c:v>
                </c:pt>
                <c:pt idx="12">
                  <c:v>1.9670341139916E-2</c:v>
                </c:pt>
                <c:pt idx="13">
                  <c:v>1.1089656612045E-2</c:v>
                </c:pt>
                <c:pt idx="14">
                  <c:v>0</c:v>
                </c:pt>
                <c:pt idx="15">
                  <c:v>1.3046654837699999E-2</c:v>
                </c:pt>
                <c:pt idx="16">
                  <c:v>8.6977698917996994E-3</c:v>
                </c:pt>
                <c:pt idx="17">
                  <c:v>1.8265316772779001E-2</c:v>
                </c:pt>
                <c:pt idx="18">
                  <c:v>1.043732387016E-2</c:v>
                </c:pt>
                <c:pt idx="19">
                  <c:v>1.3046654837699999E-2</c:v>
                </c:pt>
                <c:pt idx="20">
                  <c:v>3.3921302578019001E-2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D86-456C-A1EC-A5BACCC4C31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7.3593514713041997E-3</c:v>
                </c:pt>
                <c:pt idx="10">
                  <c:v>3.3966237559865001E-3</c:v>
                </c:pt>
                <c:pt idx="11">
                  <c:v>8.4915593899664004E-3</c:v>
                </c:pt>
                <c:pt idx="12">
                  <c:v>5.8497409130879004E-3</c:v>
                </c:pt>
                <c:pt idx="13">
                  <c:v>5.0949356339798002E-3</c:v>
                </c:pt>
                <c:pt idx="14">
                  <c:v>7.3593514713041997E-3</c:v>
                </c:pt>
                <c:pt idx="15">
                  <c:v>2.5474678169899001E-3</c:v>
                </c:pt>
                <c:pt idx="16">
                  <c:v>5.6610395933109001E-3</c:v>
                </c:pt>
                <c:pt idx="17">
                  <c:v>3.3966237559865001E-3</c:v>
                </c:pt>
                <c:pt idx="18">
                  <c:v>5.9440915729764999E-3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D86-456C-A1EC-A5BACCC4C31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7.1290893248488002E-2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4.7967329407934002E-2</c:v>
                </c:pt>
                <c:pt idx="11">
                  <c:v>5.5448472526601997E-2</c:v>
                </c:pt>
                <c:pt idx="12">
                  <c:v>5.5448472526601997E-2</c:v>
                </c:pt>
                <c:pt idx="13">
                  <c:v>6.8650489794840994E-2</c:v>
                </c:pt>
                <c:pt idx="14">
                  <c:v>2.6697412697994E-2</c:v>
                </c:pt>
                <c:pt idx="15">
                  <c:v>3.6965648351067998E-2</c:v>
                </c:pt>
                <c:pt idx="16">
                  <c:v>4.6207060438834997E-2</c:v>
                </c:pt>
                <c:pt idx="17">
                  <c:v>4.7527262165659001E-2</c:v>
                </c:pt>
                <c:pt idx="18">
                  <c:v>2.6404034536477002E-2</c:v>
                </c:pt>
                <c:pt idx="19">
                  <c:v>2.2443429356006E-2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D86-456C-A1EC-A5BACCC4C31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2.0692509311629002E-2</c:v>
                </c:pt>
                <c:pt idx="8">
                  <c:v>2.0692509311629002E-2</c:v>
                </c:pt>
                <c:pt idx="9">
                  <c:v>0.1373752701522</c:v>
                </c:pt>
                <c:pt idx="10">
                  <c:v>1.3795006207753001E-2</c:v>
                </c:pt>
                <c:pt idx="11">
                  <c:v>0.44575113808800998</c:v>
                </c:pt>
                <c:pt idx="12">
                  <c:v>1.1739550282797999</c:v>
                </c:pt>
                <c:pt idx="13">
                  <c:v>0.10050647379934</c:v>
                </c:pt>
                <c:pt idx="14">
                  <c:v>0.25290844714213001</c:v>
                </c:pt>
                <c:pt idx="15">
                  <c:v>2.7590012415506002E-2</c:v>
                </c:pt>
                <c:pt idx="16">
                  <c:v>2.0692509311629002E-2</c:v>
                </c:pt>
                <c:pt idx="17">
                  <c:v>0.31268680737573001</c:v>
                </c:pt>
                <c:pt idx="18">
                  <c:v>0.23106635397986</c:v>
                </c:pt>
                <c:pt idx="19">
                  <c:v>0</c:v>
                </c:pt>
                <c:pt idx="20">
                  <c:v>0</c:v>
                </c:pt>
                <c:pt idx="21">
                  <c:v>6.8975031038763998E-2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D86-456C-A1EC-A5BACCC4C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501688"/>
        <c:axId val="231502016"/>
      </c:lineChart>
      <c:catAx>
        <c:axId val="23150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02016"/>
        <c:crosses val="autoZero"/>
        <c:auto val="1"/>
        <c:lblAlgn val="ctr"/>
        <c:lblOffset val="100"/>
        <c:noMultiLvlLbl val="0"/>
      </c:catAx>
      <c:valAx>
        <c:axId val="23150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0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21</c:v>
                </c:pt>
                <c:pt idx="1">
                  <c:v>17</c:v>
                </c:pt>
                <c:pt idx="2">
                  <c:v>97</c:v>
                </c:pt>
                <c:pt idx="3">
                  <c:v>77</c:v>
                </c:pt>
                <c:pt idx="4">
                  <c:v>69</c:v>
                </c:pt>
                <c:pt idx="5">
                  <c:v>84</c:v>
                </c:pt>
                <c:pt idx="6">
                  <c:v>96</c:v>
                </c:pt>
                <c:pt idx="7">
                  <c:v>29</c:v>
                </c:pt>
                <c:pt idx="8">
                  <c:v>22</c:v>
                </c:pt>
                <c:pt idx="9">
                  <c:v>65</c:v>
                </c:pt>
                <c:pt idx="10">
                  <c:v>58</c:v>
                </c:pt>
                <c:pt idx="11">
                  <c:v>50</c:v>
                </c:pt>
                <c:pt idx="12">
                  <c:v>50</c:v>
                </c:pt>
                <c:pt idx="13">
                  <c:v>67</c:v>
                </c:pt>
                <c:pt idx="14">
                  <c:v>10</c:v>
                </c:pt>
                <c:pt idx="15">
                  <c:v>10</c:v>
                </c:pt>
                <c:pt idx="16">
                  <c:v>12</c:v>
                </c:pt>
                <c:pt idx="17">
                  <c:v>14</c:v>
                </c:pt>
                <c:pt idx="18">
                  <c:v>78</c:v>
                </c:pt>
                <c:pt idx="19">
                  <c:v>118</c:v>
                </c:pt>
                <c:pt idx="20">
                  <c:v>53</c:v>
                </c:pt>
                <c:pt idx="21">
                  <c:v>13</c:v>
                </c:pt>
                <c:pt idx="22">
                  <c:v>6</c:v>
                </c:pt>
                <c:pt idx="23">
                  <c:v>87</c:v>
                </c:pt>
                <c:pt idx="24">
                  <c:v>125</c:v>
                </c:pt>
                <c:pt idx="25">
                  <c:v>86</c:v>
                </c:pt>
                <c:pt idx="26">
                  <c:v>158</c:v>
                </c:pt>
                <c:pt idx="27">
                  <c:v>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33-43DD-920D-70311C423A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5</c:v>
                </c:pt>
                <c:pt idx="1">
                  <c:v>4</c:v>
                </c:pt>
                <c:pt idx="2">
                  <c:v>29</c:v>
                </c:pt>
                <c:pt idx="3">
                  <c:v>19</c:v>
                </c:pt>
                <c:pt idx="4">
                  <c:v>16</c:v>
                </c:pt>
                <c:pt idx="5">
                  <c:v>23</c:v>
                </c:pt>
                <c:pt idx="6">
                  <c:v>11</c:v>
                </c:pt>
                <c:pt idx="7">
                  <c:v>4</c:v>
                </c:pt>
                <c:pt idx="8">
                  <c:v>4</c:v>
                </c:pt>
                <c:pt idx="9">
                  <c:v>18</c:v>
                </c:pt>
                <c:pt idx="10">
                  <c:v>15</c:v>
                </c:pt>
                <c:pt idx="11">
                  <c:v>17</c:v>
                </c:pt>
                <c:pt idx="12">
                  <c:v>23</c:v>
                </c:pt>
                <c:pt idx="13">
                  <c:v>9</c:v>
                </c:pt>
                <c:pt idx="14">
                  <c:v>3</c:v>
                </c:pt>
                <c:pt idx="15">
                  <c:v>0</c:v>
                </c:pt>
                <c:pt idx="16">
                  <c:v>1</c:v>
                </c:pt>
                <c:pt idx="17">
                  <c:v>6</c:v>
                </c:pt>
                <c:pt idx="18">
                  <c:v>23</c:v>
                </c:pt>
                <c:pt idx="19">
                  <c:v>16</c:v>
                </c:pt>
                <c:pt idx="20">
                  <c:v>17</c:v>
                </c:pt>
                <c:pt idx="21">
                  <c:v>10</c:v>
                </c:pt>
                <c:pt idx="22">
                  <c:v>2</c:v>
                </c:pt>
                <c:pt idx="23">
                  <c:v>23</c:v>
                </c:pt>
                <c:pt idx="24">
                  <c:v>42</c:v>
                </c:pt>
                <c:pt idx="25">
                  <c:v>45</c:v>
                </c:pt>
                <c:pt idx="26">
                  <c:v>29</c:v>
                </c:pt>
                <c:pt idx="27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33-43DD-920D-70311C423A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4</c:v>
                </c:pt>
                <c:pt idx="1">
                  <c:v>2</c:v>
                </c:pt>
                <c:pt idx="2">
                  <c:v>13</c:v>
                </c:pt>
                <c:pt idx="3">
                  <c:v>22</c:v>
                </c:pt>
                <c:pt idx="4">
                  <c:v>23</c:v>
                </c:pt>
                <c:pt idx="5">
                  <c:v>37</c:v>
                </c:pt>
                <c:pt idx="6">
                  <c:v>17</c:v>
                </c:pt>
                <c:pt idx="7">
                  <c:v>3</c:v>
                </c:pt>
                <c:pt idx="8">
                  <c:v>0</c:v>
                </c:pt>
                <c:pt idx="9">
                  <c:v>25</c:v>
                </c:pt>
                <c:pt idx="10">
                  <c:v>20</c:v>
                </c:pt>
                <c:pt idx="11">
                  <c:v>9</c:v>
                </c:pt>
                <c:pt idx="12">
                  <c:v>16</c:v>
                </c:pt>
                <c:pt idx="13">
                  <c:v>16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4</c:v>
                </c:pt>
                <c:pt idx="18">
                  <c:v>31</c:v>
                </c:pt>
                <c:pt idx="19">
                  <c:v>28</c:v>
                </c:pt>
                <c:pt idx="20">
                  <c:v>38</c:v>
                </c:pt>
                <c:pt idx="21">
                  <c:v>6</c:v>
                </c:pt>
                <c:pt idx="22">
                  <c:v>2</c:v>
                </c:pt>
                <c:pt idx="23">
                  <c:v>45</c:v>
                </c:pt>
                <c:pt idx="24">
                  <c:v>46</c:v>
                </c:pt>
                <c:pt idx="25">
                  <c:v>29</c:v>
                </c:pt>
                <c:pt idx="26">
                  <c:v>32</c:v>
                </c:pt>
                <c:pt idx="27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33-43DD-920D-70311C423A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8</c:v>
                </c:pt>
                <c:pt idx="1">
                  <c:v>1</c:v>
                </c:pt>
                <c:pt idx="2">
                  <c:v>29</c:v>
                </c:pt>
                <c:pt idx="3">
                  <c:v>54</c:v>
                </c:pt>
                <c:pt idx="4">
                  <c:v>64</c:v>
                </c:pt>
                <c:pt idx="5">
                  <c:v>39</c:v>
                </c:pt>
                <c:pt idx="6">
                  <c:v>42</c:v>
                </c:pt>
                <c:pt idx="7">
                  <c:v>29</c:v>
                </c:pt>
                <c:pt idx="8">
                  <c:v>5</c:v>
                </c:pt>
                <c:pt idx="9">
                  <c:v>38</c:v>
                </c:pt>
                <c:pt idx="10">
                  <c:v>41</c:v>
                </c:pt>
                <c:pt idx="11">
                  <c:v>26</c:v>
                </c:pt>
                <c:pt idx="12">
                  <c:v>37</c:v>
                </c:pt>
                <c:pt idx="13">
                  <c:v>26</c:v>
                </c:pt>
                <c:pt idx="14">
                  <c:v>10</c:v>
                </c:pt>
                <c:pt idx="15">
                  <c:v>3</c:v>
                </c:pt>
                <c:pt idx="16">
                  <c:v>7</c:v>
                </c:pt>
                <c:pt idx="17">
                  <c:v>10</c:v>
                </c:pt>
                <c:pt idx="18">
                  <c:v>33</c:v>
                </c:pt>
                <c:pt idx="19">
                  <c:v>28</c:v>
                </c:pt>
                <c:pt idx="20">
                  <c:v>32</c:v>
                </c:pt>
                <c:pt idx="21">
                  <c:v>8</c:v>
                </c:pt>
                <c:pt idx="22">
                  <c:v>5</c:v>
                </c:pt>
                <c:pt idx="23">
                  <c:v>59</c:v>
                </c:pt>
                <c:pt idx="24">
                  <c:v>39</c:v>
                </c:pt>
                <c:pt idx="25">
                  <c:v>31</c:v>
                </c:pt>
                <c:pt idx="26">
                  <c:v>47</c:v>
                </c:pt>
                <c:pt idx="27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33-43DD-920D-70311C423A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9</c:v>
                </c:pt>
                <c:pt idx="1">
                  <c:v>2</c:v>
                </c:pt>
                <c:pt idx="2">
                  <c:v>30</c:v>
                </c:pt>
                <c:pt idx="3">
                  <c:v>28</c:v>
                </c:pt>
                <c:pt idx="4">
                  <c:v>27</c:v>
                </c:pt>
                <c:pt idx="5">
                  <c:v>31</c:v>
                </c:pt>
                <c:pt idx="6">
                  <c:v>26</c:v>
                </c:pt>
                <c:pt idx="7">
                  <c:v>19</c:v>
                </c:pt>
                <c:pt idx="8">
                  <c:v>4</c:v>
                </c:pt>
                <c:pt idx="9">
                  <c:v>33</c:v>
                </c:pt>
                <c:pt idx="10">
                  <c:v>25</c:v>
                </c:pt>
                <c:pt idx="11">
                  <c:v>38</c:v>
                </c:pt>
                <c:pt idx="12">
                  <c:v>22</c:v>
                </c:pt>
                <c:pt idx="13">
                  <c:v>33</c:v>
                </c:pt>
                <c:pt idx="14">
                  <c:v>9</c:v>
                </c:pt>
                <c:pt idx="15">
                  <c:v>15</c:v>
                </c:pt>
                <c:pt idx="16">
                  <c:v>19</c:v>
                </c:pt>
                <c:pt idx="17">
                  <c:v>12</c:v>
                </c:pt>
                <c:pt idx="18">
                  <c:v>44</c:v>
                </c:pt>
                <c:pt idx="19">
                  <c:v>33</c:v>
                </c:pt>
                <c:pt idx="20">
                  <c:v>18</c:v>
                </c:pt>
                <c:pt idx="21">
                  <c:v>9</c:v>
                </c:pt>
                <c:pt idx="22">
                  <c:v>9</c:v>
                </c:pt>
                <c:pt idx="23">
                  <c:v>51</c:v>
                </c:pt>
                <c:pt idx="24">
                  <c:v>40</c:v>
                </c:pt>
                <c:pt idx="25">
                  <c:v>50</c:v>
                </c:pt>
                <c:pt idx="26">
                  <c:v>41</c:v>
                </c:pt>
                <c:pt idx="27">
                  <c:v>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433-43DD-920D-70311C423A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5</c:v>
                </c:pt>
                <c:pt idx="1">
                  <c:v>0</c:v>
                </c:pt>
                <c:pt idx="2">
                  <c:v>12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5</c:v>
                </c:pt>
                <c:pt idx="12">
                  <c:v>4</c:v>
                </c:pt>
                <c:pt idx="13">
                  <c:v>15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7</c:v>
                </c:pt>
                <c:pt idx="20">
                  <c:v>3</c:v>
                </c:pt>
                <c:pt idx="21">
                  <c:v>1</c:v>
                </c:pt>
                <c:pt idx="22">
                  <c:v>5</c:v>
                </c:pt>
                <c:pt idx="23">
                  <c:v>11</c:v>
                </c:pt>
                <c:pt idx="24">
                  <c:v>1</c:v>
                </c:pt>
                <c:pt idx="25">
                  <c:v>16</c:v>
                </c:pt>
                <c:pt idx="26">
                  <c:v>8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433-43DD-920D-70311C423A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13</c:v>
                </c:pt>
                <c:pt idx="1">
                  <c:v>6</c:v>
                </c:pt>
                <c:pt idx="2">
                  <c:v>19</c:v>
                </c:pt>
                <c:pt idx="3">
                  <c:v>18</c:v>
                </c:pt>
                <c:pt idx="4">
                  <c:v>20</c:v>
                </c:pt>
                <c:pt idx="5">
                  <c:v>17</c:v>
                </c:pt>
                <c:pt idx="6">
                  <c:v>14</c:v>
                </c:pt>
                <c:pt idx="7">
                  <c:v>4</c:v>
                </c:pt>
                <c:pt idx="8">
                  <c:v>9</c:v>
                </c:pt>
                <c:pt idx="9">
                  <c:v>10</c:v>
                </c:pt>
                <c:pt idx="10">
                  <c:v>3</c:v>
                </c:pt>
                <c:pt idx="11">
                  <c:v>24</c:v>
                </c:pt>
                <c:pt idx="12">
                  <c:v>9</c:v>
                </c:pt>
                <c:pt idx="13">
                  <c:v>7</c:v>
                </c:pt>
                <c:pt idx="14">
                  <c:v>9</c:v>
                </c:pt>
                <c:pt idx="15">
                  <c:v>6</c:v>
                </c:pt>
                <c:pt idx="16">
                  <c:v>3</c:v>
                </c:pt>
                <c:pt idx="17">
                  <c:v>13</c:v>
                </c:pt>
                <c:pt idx="18">
                  <c:v>16</c:v>
                </c:pt>
                <c:pt idx="19">
                  <c:v>14</c:v>
                </c:pt>
                <c:pt idx="20">
                  <c:v>26</c:v>
                </c:pt>
                <c:pt idx="21">
                  <c:v>10</c:v>
                </c:pt>
                <c:pt idx="22">
                  <c:v>2</c:v>
                </c:pt>
                <c:pt idx="23">
                  <c:v>24</c:v>
                </c:pt>
                <c:pt idx="24">
                  <c:v>14</c:v>
                </c:pt>
                <c:pt idx="25">
                  <c:v>5</c:v>
                </c:pt>
                <c:pt idx="26">
                  <c:v>15</c:v>
                </c:pt>
                <c:pt idx="27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433-43DD-920D-70311C423A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16</c:v>
                </c:pt>
                <c:pt idx="1">
                  <c:v>3</c:v>
                </c:pt>
                <c:pt idx="2">
                  <c:v>12</c:v>
                </c:pt>
                <c:pt idx="3">
                  <c:v>25</c:v>
                </c:pt>
                <c:pt idx="4">
                  <c:v>22</c:v>
                </c:pt>
                <c:pt idx="5">
                  <c:v>28</c:v>
                </c:pt>
                <c:pt idx="6">
                  <c:v>20</c:v>
                </c:pt>
                <c:pt idx="7">
                  <c:v>3</c:v>
                </c:pt>
                <c:pt idx="8">
                  <c:v>4</c:v>
                </c:pt>
                <c:pt idx="9">
                  <c:v>35</c:v>
                </c:pt>
                <c:pt idx="10">
                  <c:v>20</c:v>
                </c:pt>
                <c:pt idx="11">
                  <c:v>10</c:v>
                </c:pt>
                <c:pt idx="12">
                  <c:v>33</c:v>
                </c:pt>
                <c:pt idx="13">
                  <c:v>20</c:v>
                </c:pt>
                <c:pt idx="14">
                  <c:v>6</c:v>
                </c:pt>
                <c:pt idx="15">
                  <c:v>10</c:v>
                </c:pt>
                <c:pt idx="16">
                  <c:v>8</c:v>
                </c:pt>
                <c:pt idx="17">
                  <c:v>3</c:v>
                </c:pt>
                <c:pt idx="18">
                  <c:v>23</c:v>
                </c:pt>
                <c:pt idx="19">
                  <c:v>12</c:v>
                </c:pt>
                <c:pt idx="20">
                  <c:v>32</c:v>
                </c:pt>
                <c:pt idx="21">
                  <c:v>3</c:v>
                </c:pt>
                <c:pt idx="22">
                  <c:v>7</c:v>
                </c:pt>
                <c:pt idx="23">
                  <c:v>31</c:v>
                </c:pt>
                <c:pt idx="24">
                  <c:v>23</c:v>
                </c:pt>
                <c:pt idx="25">
                  <c:v>41</c:v>
                </c:pt>
                <c:pt idx="26">
                  <c:v>33</c:v>
                </c:pt>
                <c:pt idx="27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433-43DD-920D-70311C423A5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42777</c:v>
                </c:pt>
                <c:pt idx="1">
                  <c:v>42778</c:v>
                </c:pt>
                <c:pt idx="2">
                  <c:v>42779</c:v>
                </c:pt>
                <c:pt idx="3">
                  <c:v>42780</c:v>
                </c:pt>
                <c:pt idx="4">
                  <c:v>42781</c:v>
                </c:pt>
                <c:pt idx="5">
                  <c:v>42782</c:v>
                </c:pt>
                <c:pt idx="6">
                  <c:v>42783</c:v>
                </c:pt>
                <c:pt idx="7">
                  <c:v>42784</c:v>
                </c:pt>
                <c:pt idx="8">
                  <c:v>42785</c:v>
                </c:pt>
                <c:pt idx="9">
                  <c:v>42786</c:v>
                </c:pt>
                <c:pt idx="10">
                  <c:v>42787</c:v>
                </c:pt>
                <c:pt idx="11">
                  <c:v>42788</c:v>
                </c:pt>
                <c:pt idx="12">
                  <c:v>42789</c:v>
                </c:pt>
                <c:pt idx="13">
                  <c:v>42790</c:v>
                </c:pt>
                <c:pt idx="14">
                  <c:v>42791</c:v>
                </c:pt>
                <c:pt idx="15">
                  <c:v>42792</c:v>
                </c:pt>
                <c:pt idx="16">
                  <c:v>42793</c:v>
                </c:pt>
                <c:pt idx="17">
                  <c:v>42794</c:v>
                </c:pt>
                <c:pt idx="18">
                  <c:v>42795</c:v>
                </c:pt>
                <c:pt idx="19">
                  <c:v>42796</c:v>
                </c:pt>
                <c:pt idx="20">
                  <c:v>42797</c:v>
                </c:pt>
                <c:pt idx="21">
                  <c:v>42798</c:v>
                </c:pt>
                <c:pt idx="22">
                  <c:v>42799</c:v>
                </c:pt>
                <c:pt idx="23">
                  <c:v>42800</c:v>
                </c:pt>
                <c:pt idx="24">
                  <c:v>42801</c:v>
                </c:pt>
                <c:pt idx="25">
                  <c:v>42802</c:v>
                </c:pt>
                <c:pt idx="26">
                  <c:v>42803</c:v>
                </c:pt>
                <c:pt idx="27">
                  <c:v>42804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68</c:v>
                </c:pt>
                <c:pt idx="1">
                  <c:v>44</c:v>
                </c:pt>
                <c:pt idx="2">
                  <c:v>32</c:v>
                </c:pt>
                <c:pt idx="3">
                  <c:v>34</c:v>
                </c:pt>
                <c:pt idx="4">
                  <c:v>15</c:v>
                </c:pt>
                <c:pt idx="5">
                  <c:v>5</c:v>
                </c:pt>
                <c:pt idx="6">
                  <c:v>11</c:v>
                </c:pt>
                <c:pt idx="7">
                  <c:v>2</c:v>
                </c:pt>
                <c:pt idx="8">
                  <c:v>3</c:v>
                </c:pt>
                <c:pt idx="9">
                  <c:v>15</c:v>
                </c:pt>
                <c:pt idx="10">
                  <c:v>8</c:v>
                </c:pt>
                <c:pt idx="11">
                  <c:v>13</c:v>
                </c:pt>
                <c:pt idx="12">
                  <c:v>15</c:v>
                </c:pt>
                <c:pt idx="13">
                  <c:v>27</c:v>
                </c:pt>
                <c:pt idx="14">
                  <c:v>36</c:v>
                </c:pt>
                <c:pt idx="15">
                  <c:v>4</c:v>
                </c:pt>
                <c:pt idx="16">
                  <c:v>5</c:v>
                </c:pt>
                <c:pt idx="17">
                  <c:v>0</c:v>
                </c:pt>
                <c:pt idx="18">
                  <c:v>17</c:v>
                </c:pt>
                <c:pt idx="19">
                  <c:v>23</c:v>
                </c:pt>
                <c:pt idx="20">
                  <c:v>24</c:v>
                </c:pt>
                <c:pt idx="21">
                  <c:v>16</c:v>
                </c:pt>
                <c:pt idx="22">
                  <c:v>18</c:v>
                </c:pt>
                <c:pt idx="23">
                  <c:v>17</c:v>
                </c:pt>
                <c:pt idx="24">
                  <c:v>45</c:v>
                </c:pt>
                <c:pt idx="25">
                  <c:v>54</c:v>
                </c:pt>
                <c:pt idx="26">
                  <c:v>21</c:v>
                </c:pt>
                <c:pt idx="27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433-43DD-920D-70311C423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858904"/>
        <c:axId val="361857264"/>
      </c:lineChart>
      <c:dateAx>
        <c:axId val="361858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57264"/>
        <c:crosses val="autoZero"/>
        <c:auto val="1"/>
        <c:lblOffset val="100"/>
        <c:baseTimeUnit val="days"/>
      </c:dateAx>
      <c:valAx>
        <c:axId val="36185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85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164</c:v>
                </c:pt>
                <c:pt idx="1">
                  <c:v>74</c:v>
                </c:pt>
                <c:pt idx="2">
                  <c:v>44</c:v>
                </c:pt>
                <c:pt idx="3">
                  <c:v>19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8A-49B8-9355-08E25C792D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8A-49B8-9355-08E25C792D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</c:v>
                </c:pt>
                <c:pt idx="1">
                  <c:v>16</c:v>
                </c:pt>
                <c:pt idx="2">
                  <c:v>22</c:v>
                </c:pt>
                <c:pt idx="3">
                  <c:v>16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8A-49B8-9355-08E25C792D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59</c:v>
                </c:pt>
                <c:pt idx="1">
                  <c:v>15</c:v>
                </c:pt>
                <c:pt idx="2">
                  <c:v>16</c:v>
                </c:pt>
                <c:pt idx="3">
                  <c:v>8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8A-49B8-9355-08E25C792D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8A-49B8-9355-08E25C792D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8A-49B8-9355-08E25C792DC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F8A-49B8-9355-08E25C792DC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71</c:v>
                </c:pt>
                <c:pt idx="1">
                  <c:v>4</c:v>
                </c:pt>
                <c:pt idx="2">
                  <c:v>8</c:v>
                </c:pt>
                <c:pt idx="3">
                  <c:v>8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F8A-49B8-9355-08E25C792DC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8A-49B8-9355-08E25C792D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780816"/>
        <c:axId val="366784096"/>
      </c:barChart>
      <c:catAx>
        <c:axId val="36678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84096"/>
        <c:crosses val="autoZero"/>
        <c:auto val="1"/>
        <c:lblAlgn val="ctr"/>
        <c:lblOffset val="100"/>
        <c:noMultiLvlLbl val="0"/>
      </c:catAx>
      <c:valAx>
        <c:axId val="36678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8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44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694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5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5220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9761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305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036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7610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693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6900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7124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410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911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500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5697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791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495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8025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82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26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77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5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19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8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8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25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38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631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66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1651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9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5668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66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9584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16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0681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298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8344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689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0187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261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470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14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947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763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1172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648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81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54785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456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956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7391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1880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62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33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- 2017-03-01 11:53:09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hasta 50 cuotas con tus tarjetas de crédito en comercios adheridos de empresas participantes
Conocé más en: https://t.co/RBld8Rn5C6 https://t.co/LsfkMf5G9y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4.5360%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31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- 2017-03-07 10:02:22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acompañando al sector agropecuario en #Expoagro2017
Del 7 al 10, te esperamos en nuestro stand para compartir divertidas mateadas. https://t.co/clX8xYzP6F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98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- 2017-03-08 11:00:02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#Expoagro2017 Conocé las ventajas que tiene la tarjeta Procampo para el sector agropecuario: https://t.co/nPhExmjSTI https://t.co/NeSuR4BqD9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6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- 2017-03-08 17:08:31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estamos viviendo #Expoagro2017 ¡Te esperamos hasta el 10 de marzo! https://t.co/rBqUaC3NU0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47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- 2017-02-14 12:00:06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#DíaDeLosEnamorados! 💘 Jugátela citando este tweet para enviar un mensaje de amor. ❤ #SanValentín ❤ https://t.co/cqIHA6z4a6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97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- 2017-02-13 12:00:02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Entrá a https://t.co/wY1YNvTc6U y participá por entradas para @sole_pastorutti en Mar del plata. ¡Tenés tiempo hasta mañana a las 11 am! https://t.co/OA70o6sLKr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737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3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5151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05018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6580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713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500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5742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8708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7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- 2017-02-15 17:14:18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 viene la #VueltaAlCole! ¿Cómo organizás tus compras? Contanos votando una de las opciones. 📏✂️📕🖊️✏️🖍️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79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- 2017-02-22 13:00:07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¡Llega Disney On Ice al Luna Park y al Orfeo Superdomo! Conseguí tus entradas en https://t.co/hbkKsshz8U https://t.co/nITaKy9Ab4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31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- 2017-02-24 13:26:44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¡Adelantante y prepará la mochila para la #VueltaAlCole! 🎒Todos los viernes hasta el 17/3/17 tenés estos beneficios: https://t.co/zUlNY2wmsc https://t.co/wKEgbJpfv0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4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- 2017-02-24 16:30:02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 viene la #VueltaAlCole y a los deportes! 👟 Adquirí el equipo de gimnasia más canchero con estos beneficios 👉 https://t.co/ziyfFDYemE https://t.co/E8LChD7F0N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24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- 2017-03-08 11:30:08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#DíaDeLaMujer! Todas tenemos un poquito de estos ingredientes. ¿Cuál predomina en vos? ¡Frená el gif! 💃🙋😊💪👏 https://t.co/3QC8NAIGMi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5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- 2017-02-14 08:45:59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 invitás a cenar vos! Con los beneficios de nuestras tarjetas de crédito en restaurantes y fast food. Más info: https://t.co/80qjFiyw8c https://t.co/vjVbmEugGd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8036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93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190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00437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123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431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924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170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31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04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- 2017-02-17 10:00:02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Aprovechá la promo en vuelos nacionales con tus TC BBVA Francés del 17 al 26/02: https://t.co/j6ZsMAQNj7 https://t.co/2ZeV26iCAZ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9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- 2017-02-17 14:56:22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primera lección de los #BeneficiosSuperútiles: empezar el año lectivo con toda la onda. https://t.co/0msbfI3swj 📏✏️📌✂️📐 https://t.co/p8SKFd1JFE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39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- 2017-03-07 15:42:40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¡Seguimos a full en #ExpoAgro2017! ¿Pasaste por el stand de #GaliciaRural? Compartí tu foto con el hashtag.👌🚜🌿🌱 https://t.co/DHycV5Ktih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7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- 2017-03-07 16:35:20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#ExpoAgro2017 El Pte. de Santander Río, Enrique Cristofani, destacó el crecimiento que tendrá la economía este año y el rol clave del agro https://t.co/2rNKnV9KAy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23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- 2017-03-02 10:42:36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#VueltaAlCole ¡Volvé a clase con la mochila llena! Conseguí este viernes 3 todo lo que necesitás. Conocé más en: https://t.co/zUlNY2wmsc https://t.co/khQfGA4SCF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91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- 2017-03-09 10:11:05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#VueltaAlCole ¿Te falta conseguir libros de texto? 📚 Este viernes 10 aprovechá nuestros beneficios. Más info: https://t.co/zUlNY2wmsc https://t.co/WBqgaWDdXW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578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21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4642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9190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901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464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4756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045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946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3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@Supervielle_ARG - 2017-03-09 11:46:50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"Uno solo está innovando cuando está constantemente fracasando" @bilinkis https://t.co/9VHzikwb4S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92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- 2017-02-20 11:00:33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#DíaInternacionalDelGato! Dale RT si tenés uno y compartinos tu meme gatuno favorito. El jueves, al #PetShop: https://t.co/VehmNxYybB https://t.co/LPc0MCWCGy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9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- 2017-02-16 16:05:40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Aprovechá este beneficio del 16/02 al 19/02, abonando con tus TC BBVA Francés en https://t.co/9mw3T6vgn8 https://t.co/PnCuvAFL31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71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@Supervielle_ARG - 2017-03-09 12:52:20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@ExpoEFI: "El futuro del futuro" por @bilinkis, ahora en la sala de Workshops con capacidad llena y transmitiéndose en el espacio de @Su…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25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@Supervielle_ARG - 2017-03-08 12:18:14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@bilinkis: ¡La digitalización llega a los bancos! Banco Supervielle lanza la primera app que permite depositar y descontar... https://t.…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50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- 2017-02-27 10:05:27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@TNTLA: Este momento fue un verdadero premio, como los que canjeas con #SuperClub de Tarjeta @SantanderRio 🎤 #Oscar2017 https://t.co/v7A…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1104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16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7850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48243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865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135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537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1732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179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1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- 2017-02-15 11:40:48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Entrá a https://t.co/7v3y5mhP5g y participá por entradas para FIA Fórmula E en Puerto Madero. ¡Tenés tiempo hasta hoy a las 4 de la tarde! https://t.co/wwrnnS3j6v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0934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34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8117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277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2225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61645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940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3881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47922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22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@baronjimena - 2017-03-09 21:41:46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ESPECTACULAR @BBVAFrancesArg #CirqueDuSolei #7moDia 🙋🏼 by @cidkohan @justaosadia  @LasJuanasNight https://t.co/I2SoqL8G8c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987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@SanLorenzo - 2017-02-25 12:57:39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🏆 Copa @bancoprovincia 
⚽️ #SanLorenzo 🆚 @gimnasiaoficial
⌚️ 18
📍 Estadio Pedro Bidegain
📺 @TyCSports 
👉… https://t.co/LEk83bY5Om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93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@guidovaleri - 2017-02-17 15:21:20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vergüenza @SantanderRio suc 195 cerrando la puerta en la cara de los clientes sin responder las consultas q ellos no saben solucionar!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02/17/2017 18:40:58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7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@moveconcertsarg - 2017-02-15 12:12:53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preventa de Ed Sheeran en Argentina!
Sólo clientes @BBVAFrancesArg con 15% y cuotas
🎫 https://t.co/GiSUWlZ6KA
https://t.co/6sc7sY3lX3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845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@rojasbenjamin - 2017-03-09 22:48:13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@vazqueznico y  @CharlyRonco viendo  #CirqueDuSolei #7moDia  gracias @BBVAFrancesArg https://t.co/1GhPCbavn8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043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704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081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45322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135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1948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38991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54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@MisOdios - 2017-03-09 12:49:27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 @SantanderRio el peor banco que un ciudadano argentino podría tener? SPOILER ALERT: Sí. Están avisados.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03/09/2017 16:07:38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06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@doblebragado - 2017-02-12 14:16:24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Román Mastrángelo (SAT Municipalidad de Bragado) se quedó con la #DobleBragado82 Copa @bancoprovincia la segunda en… https://t.co/iXOIRck09r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25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- 2017-03-07 14:13:02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el @bancoprovincia presentamos préstamos en dólares a 3 años al 0 % y a 6 años al 1% para productores.… https://t.co/7rgOVhAjQ0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73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@laberisorock - 2017-03-09 13:58:51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Atención: CAMBIOS EN LA VENTA DE ENTRADAS DE OBRAS.
Preventa para clientes @BBVAFrancesArg a partir del 14/3 a las… https://t.co/iTNdtEwLY1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86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- 2017-02-21 17:57:00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Esencial para el hincha leal: este es el fixture completo de #LosPumas para 2017. @ICBCArgentina Sponsor Oficial https://t.co/Wv1JDbkWQQ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50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@unionargentina - 2017-03-08 16:43:32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Zonas del #ICBCNacionalDeClubes "A" @ICBCArgentina @araujorosario54 @AP9_ #JugamosTodos https://t.co/sXy0yfioy2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11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@SanLorenzo - 2017-02-25 18:46:02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Final del primer tiempo. 🏆 Con la Copa @bancoprovincia
en juego, #SanLorenzo y @gimnasiaoficial igualan 0-0 en el B… https://t.co/zYkU1miBjt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8101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802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152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0557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332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755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20160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64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@MundoQuemero - 2017-02-22 17:53:42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#Sponsor Bienvenido @BancoCiudad nuevamente a La Quema! 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09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@doblebragado - 2017-02-12 14:14:44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llegó la #DobleBragado82 Copa @bancoprovincia a @gcba 
1 Federico Vivas 
2 Cristian Clavero 
3 Marcos Crespo 
G… https://t.co/dYr5m7H8Fs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5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@doblebragado - 2017-02-11 11:53:36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#DobleBragado82 Copa @bancoprovincia @ideportivaOK
CRI
1 Román Mastrángelo 18:51,179
2 Laureano Rosas 19:15
3 Fernando Antogna 19:19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69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@CATalleresdecba - 2017-02-13 14:01:02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.@BBVAFrancesArg presente desde el comienzo de la gestión renueva su compromiso con el Proyecto Institucional #Talleres. ¡Adelante!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5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@doblebragado - 2017-02-11 13:27:48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SAT - Mun. de Bragado copó el podio de la #DobleBragado82 Copa @bancoprovincia @ideportivaOK @DeportesBA
Así est… https://t.co/YZ55cxGz3R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368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45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931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4738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342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1727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281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39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@unionargentina - 2017-03-08 16:45:44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Zonas del #ICBCNacionalDeClubes "B" @ICBCArgentina @araujorosario54 @AP9_ #JugamosTodos https://t.co/gBo6Mn6Fne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40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@aduanaarg - 2017-03-03 09:41:59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#Subasta en el @BancoCiudad hoy a las 11 https://t.co/OLE6qjpuIz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58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@doblebragado - 2017-02-11 13:21:15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Clasificación oficial de la contrarreloj individual de la #DobleBragado82 Copa @bancoprovincia @ideportivaOK… https://t.co/yAiJUZffzs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7383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38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1373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828674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272612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15419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41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@crispycoroo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(137), @BBVAFrancesArg (2), @BancoGalicia (4), @BancoCiudad (5), @HSBC_AR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3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@cruzsimonalfre1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(7), @BBVAFrancesArg (9), @BancoGalicia (9), @HSBC_AR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4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@doblebragado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79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@MTV11996133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(32), @BancoGalicia (2), @HSBC_AR (17), @bancoprovincia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7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@GuilleCervecero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49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@normaaversente1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(36), @bancoprovincia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21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@Litaperalta17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(1), @ICBCArgentina (4), @BBVAFrancesArg (5), @BancoGalicia (2), @HSBC_AR (1), @bancoprovincia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22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@ClaudioPatrone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11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@luisrojomallea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4204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92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0344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66965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2603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6168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62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@anamariaifran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(13), @BancoGalicia (6), @bancoprovincia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43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@BCRAusuarios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(6), @ICBCArgentina (4), @BBVAFrancesArg (3), @BancoGalicia (6), @BancoCiudad (1), @HSBC_AR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25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@Tinchocba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30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@Expoagrocom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(3), @BancoGalicia (6), @bancoprovincia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4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(15), @bancoprovincia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94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@RoIrimia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49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@elinformatorio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(6), @BBVAFrancesArg (1), @BancoGalicia (4), @BancoCiudad (4), @bancoprovincia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1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@LOLAMORA2005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(1), @bancoprovincia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45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@unionargentina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72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311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2211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04430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28759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8767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47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@nanu_ss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 (13), @BBVAFrancesArg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2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@3ugeHerrera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322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37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746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619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327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549443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38876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922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6600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70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@zanoni31 - 2017-03-10 23:15:10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@bancoprovincia Qué sería una mateada divertida?  Calientan la bombilla, escupen dentro del mate?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84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@estaciclisis - 2017-03-10 22:25:23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Si viajo al exterior, ¿necesito dar aviso para poder usar mi tarjeta de débito? ¿Por qué medio lo hago?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5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@MARIAEUGENIAMON - 2017-03-10 21:08:00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alguna novedad?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85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@palifernandez10 - 2017-03-10 20:50:27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hola. Perdi la tarjeta de debito. Que pasos tendra que seguir para darle de baja y solicitar una nueva?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22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@Rubenbarrionue9 - 2017-03-10 20:06:31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@BBVAFrancesArg Hola!! Necesito la clave PMC como lo saco? Para generar clave de Banelco móvil.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09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@AnaBoisse - 2017-03-10 18:17:55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es la clave de cajero?  Porque ya lo hice eso con visa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03/10/2017 18:21:19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94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@fecostoya - 2017-03-10 18:17:55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@SantanderRio les pregunté el precio de un servicio, nobes tam difícil. Es un banco o un todo x 2 pesos?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8479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47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5612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147156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76020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81304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1310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7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@AnaBoisse - 2017-03-10 18:10:49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hola, pregunta como saco el adelanto en efectivo de mi tarjeta de credito?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03/10/2017 18:16:45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81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@Ricardo_Salton - 2017-03-10 17:50:00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están teniendo problemas para cargar la página web?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62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@Hamacal - 2017-03-10 17:43:55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@BBVAFrancesArg, me bloquearon la tarjeta y no me avisaron. Antes de un fin de semana. Me escriben, tarados, porfa? Grax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3547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02/11/2017 - 03/10/2017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08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1631</Words>
  <Application>Microsoft Office PowerPoint</Application>
  <PresentationFormat>On-screen Show (4:3)</PresentationFormat>
  <Paragraphs>601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3</vt:lpstr>
      <vt:lpstr>Twitter Key Influencers - 2 of 3</vt:lpstr>
      <vt:lpstr>Twitter Key Influencers - 3 of 3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2017-03-11T15:14:36Z</dcterms:created>
  <dcterms:modified xsi:type="dcterms:W3CDTF">2017-03-11T15:15:31Z</dcterms:modified>
</cp:coreProperties>
</file>