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14.222</c:v>
                </c:pt>
                <c:pt idx="1">
                  <c:v>12</c:v>
                </c:pt>
                <c:pt idx="2">
                  <c:v>0</c:v>
                </c:pt>
                <c:pt idx="3">
                  <c:v>10.7143</c:v>
                </c:pt>
                <c:pt idx="4">
                  <c:v>3.6202000000000001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92-44FD-8E4F-2A8B49D62E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42.002099999999999</c:v>
                </c:pt>
                <c:pt idx="6">
                  <c:v>82.324399999999997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92-44FD-8E4F-2A8B49D62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894104"/>
        <c:axId val="269896728"/>
      </c:radarChart>
      <c:catAx>
        <c:axId val="26989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96728"/>
        <c:crosses val="autoZero"/>
        <c:auto val="1"/>
        <c:lblAlgn val="ctr"/>
        <c:lblOffset val="100"/>
        <c:noMultiLvlLbl val="0"/>
      </c:catAx>
      <c:valAx>
        <c:axId val="26989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9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3682</c:v>
                </c:pt>
                <c:pt idx="1">
                  <c:v>3689</c:v>
                </c:pt>
                <c:pt idx="2">
                  <c:v>3689</c:v>
                </c:pt>
                <c:pt idx="3">
                  <c:v>3697</c:v>
                </c:pt>
                <c:pt idx="4">
                  <c:v>3695</c:v>
                </c:pt>
                <c:pt idx="5">
                  <c:v>3698</c:v>
                </c:pt>
                <c:pt idx="6">
                  <c:v>3702</c:v>
                </c:pt>
                <c:pt idx="7">
                  <c:v>3702</c:v>
                </c:pt>
                <c:pt idx="8">
                  <c:v>3699</c:v>
                </c:pt>
                <c:pt idx="9">
                  <c:v>3702</c:v>
                </c:pt>
                <c:pt idx="10">
                  <c:v>3708</c:v>
                </c:pt>
                <c:pt idx="11">
                  <c:v>3712</c:v>
                </c:pt>
                <c:pt idx="12">
                  <c:v>3714</c:v>
                </c:pt>
                <c:pt idx="13">
                  <c:v>3721</c:v>
                </c:pt>
                <c:pt idx="14">
                  <c:v>3724</c:v>
                </c:pt>
                <c:pt idx="15">
                  <c:v>3728</c:v>
                </c:pt>
                <c:pt idx="16">
                  <c:v>3733</c:v>
                </c:pt>
                <c:pt idx="17">
                  <c:v>3734</c:v>
                </c:pt>
                <c:pt idx="18">
                  <c:v>3735</c:v>
                </c:pt>
                <c:pt idx="19">
                  <c:v>3737</c:v>
                </c:pt>
                <c:pt idx="20">
                  <c:v>3741</c:v>
                </c:pt>
                <c:pt idx="21">
                  <c:v>3745</c:v>
                </c:pt>
                <c:pt idx="22">
                  <c:v>3750</c:v>
                </c:pt>
                <c:pt idx="23">
                  <c:v>3749</c:v>
                </c:pt>
                <c:pt idx="24">
                  <c:v>3752</c:v>
                </c:pt>
                <c:pt idx="25">
                  <c:v>3754</c:v>
                </c:pt>
                <c:pt idx="26">
                  <c:v>3758</c:v>
                </c:pt>
                <c:pt idx="27">
                  <c:v>3760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90-4D0E-B320-9D024D194F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25956</c:v>
                </c:pt>
                <c:pt idx="1">
                  <c:v>25974</c:v>
                </c:pt>
                <c:pt idx="2">
                  <c:v>25994</c:v>
                </c:pt>
                <c:pt idx="3">
                  <c:v>26019</c:v>
                </c:pt>
                <c:pt idx="4">
                  <c:v>26045</c:v>
                </c:pt>
                <c:pt idx="5">
                  <c:v>26075</c:v>
                </c:pt>
                <c:pt idx="6">
                  <c:v>26088</c:v>
                </c:pt>
                <c:pt idx="7">
                  <c:v>26107</c:v>
                </c:pt>
                <c:pt idx="8">
                  <c:v>26119</c:v>
                </c:pt>
                <c:pt idx="9">
                  <c:v>26135</c:v>
                </c:pt>
                <c:pt idx="10">
                  <c:v>26158</c:v>
                </c:pt>
                <c:pt idx="11">
                  <c:v>26203</c:v>
                </c:pt>
                <c:pt idx="12">
                  <c:v>26222</c:v>
                </c:pt>
                <c:pt idx="13">
                  <c:v>26240</c:v>
                </c:pt>
                <c:pt idx="14">
                  <c:v>26252</c:v>
                </c:pt>
                <c:pt idx="15">
                  <c:v>26260</c:v>
                </c:pt>
                <c:pt idx="16">
                  <c:v>26289</c:v>
                </c:pt>
                <c:pt idx="17">
                  <c:v>26307</c:v>
                </c:pt>
                <c:pt idx="18">
                  <c:v>26322</c:v>
                </c:pt>
                <c:pt idx="19">
                  <c:v>26337</c:v>
                </c:pt>
                <c:pt idx="20">
                  <c:v>26344</c:v>
                </c:pt>
                <c:pt idx="21">
                  <c:v>26344</c:v>
                </c:pt>
                <c:pt idx="22">
                  <c:v>26349</c:v>
                </c:pt>
                <c:pt idx="23">
                  <c:v>26369</c:v>
                </c:pt>
                <c:pt idx="24">
                  <c:v>26387</c:v>
                </c:pt>
                <c:pt idx="25">
                  <c:v>26408</c:v>
                </c:pt>
                <c:pt idx="26">
                  <c:v>26422</c:v>
                </c:pt>
                <c:pt idx="27">
                  <c:v>26438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90-4D0E-B320-9D024D194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29712"/>
        <c:axId val="242228072"/>
      </c:lineChart>
      <c:dateAx>
        <c:axId val="242229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28072"/>
        <c:crosses val="autoZero"/>
        <c:auto val="1"/>
        <c:lblOffset val="100"/>
        <c:baseTimeUnit val="days"/>
      </c:dateAx>
      <c:valAx>
        <c:axId val="24222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2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FF-48A9-A790-47A3088D58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</c:v>
                </c:pt>
                <c:pt idx="1">
                  <c:v>21</c:v>
                </c:pt>
                <c:pt idx="2">
                  <c:v>27</c:v>
                </c:pt>
                <c:pt idx="3">
                  <c:v>20</c:v>
                </c:pt>
                <c:pt idx="4">
                  <c:v>14</c:v>
                </c:pt>
                <c:pt idx="5">
                  <c:v>11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FF-48A9-A790-47A3088D5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32992"/>
        <c:axId val="242225448"/>
      </c:barChart>
      <c:catAx>
        <c:axId val="24223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25448"/>
        <c:crosses val="autoZero"/>
        <c:auto val="1"/>
        <c:lblAlgn val="ctr"/>
        <c:lblOffset val="100"/>
        <c:noMultiLvlLbl val="0"/>
      </c:catAx>
      <c:valAx>
        <c:axId val="24222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0A-4722-A213-11B72C4F76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8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0A-4722-A213-11B72C4F7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614072"/>
        <c:axId val="276615384"/>
      </c:lineChart>
      <c:catAx>
        <c:axId val="27661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15384"/>
        <c:crosses val="autoZero"/>
        <c:auto val="1"/>
        <c:lblAlgn val="ctr"/>
        <c:lblOffset val="100"/>
        <c:noMultiLvlLbl val="0"/>
      </c:catAx>
      <c:valAx>
        <c:axId val="27661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1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1.1021505376344001</c:v>
                </c:pt>
                <c:pt idx="16">
                  <c:v>0.86021505376343999</c:v>
                </c:pt>
                <c:pt idx="17">
                  <c:v>1.1021505376344001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46-4C0B-89BF-80496CDA6F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0.32451418317871</c:v>
                </c:pt>
                <c:pt idx="9">
                  <c:v>0.43268557757162002</c:v>
                </c:pt>
                <c:pt idx="10">
                  <c:v>0.50872370480662998</c:v>
                </c:pt>
                <c:pt idx="11">
                  <c:v>0.75592715611040995</c:v>
                </c:pt>
                <c:pt idx="12">
                  <c:v>0.27360999758205001</c:v>
                </c:pt>
                <c:pt idx="13">
                  <c:v>0.35505669453671002</c:v>
                </c:pt>
                <c:pt idx="14">
                  <c:v>0.37987248501507997</c:v>
                </c:pt>
                <c:pt idx="15">
                  <c:v>0</c:v>
                </c:pt>
                <c:pt idx="16">
                  <c:v>0</c:v>
                </c:pt>
                <c:pt idx="17">
                  <c:v>0.48868018172793998</c:v>
                </c:pt>
                <c:pt idx="18">
                  <c:v>0.38559920589469998</c:v>
                </c:pt>
                <c:pt idx="19">
                  <c:v>0.33342241565813002</c:v>
                </c:pt>
                <c:pt idx="20">
                  <c:v>0.27870041614171998</c:v>
                </c:pt>
                <c:pt idx="21">
                  <c:v>0</c:v>
                </c:pt>
                <c:pt idx="22">
                  <c:v>0.70629557515367003</c:v>
                </c:pt>
                <c:pt idx="23">
                  <c:v>0.39323483373419998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46-4C0B-89BF-80496CDA6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615056"/>
        <c:axId val="276617024"/>
      </c:lineChart>
      <c:catAx>
        <c:axId val="27661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17024"/>
        <c:crosses val="autoZero"/>
        <c:auto val="1"/>
        <c:lblAlgn val="ctr"/>
        <c:lblOffset val="100"/>
        <c:noMultiLvlLbl val="0"/>
      </c:catAx>
      <c:valAx>
        <c:axId val="27661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1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7E-4070-928E-44B304EE6E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7E-4070-928E-44B304EE6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198704"/>
        <c:axId val="173197064"/>
      </c:barChart>
      <c:catAx>
        <c:axId val="17319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97064"/>
        <c:crosses val="autoZero"/>
        <c:auto val="1"/>
        <c:lblAlgn val="ctr"/>
        <c:lblOffset val="100"/>
        <c:noMultiLvlLbl val="0"/>
      </c:catAx>
      <c:valAx>
        <c:axId val="17319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9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1.0210952414767001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35-4469-84EC-E230A88A80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0.42763108244214998</c:v>
                </c:pt>
                <c:pt idx="1">
                  <c:v>0.44187729974743001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35-4469-84EC-E230A88A8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197392"/>
        <c:axId val="173201000"/>
      </c:barChart>
      <c:catAx>
        <c:axId val="17319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01000"/>
        <c:crosses val="autoZero"/>
        <c:auto val="1"/>
        <c:lblAlgn val="ctr"/>
        <c:lblOffset val="100"/>
        <c:noMultiLvlLbl val="0"/>
      </c:catAx>
      <c:valAx>
        <c:axId val="17320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9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16-4CF1-8DBD-99B3EA0555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16-4CF1-8DBD-99B3EA055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231024"/>
        <c:axId val="274971008"/>
      </c:barChart>
      <c:catAx>
        <c:axId val="24223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71008"/>
        <c:crosses val="autoZero"/>
        <c:auto val="1"/>
        <c:lblAlgn val="ctr"/>
        <c:lblOffset val="100"/>
        <c:noMultiLvlLbl val="0"/>
      </c:catAx>
      <c:valAx>
        <c:axId val="27497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1.1018543402311001</c:v>
                </c:pt>
                <c:pt idx="2">
                  <c:v>0.85998387530234</c:v>
                </c:pt>
                <c:pt idx="4">
                  <c:v>1.1018543402311001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61-4F66-9614-5780A29C65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0.43039279306791001</c:v>
                </c:pt>
                <c:pt idx="1">
                  <c:v>0.52868649081955998</c:v>
                </c:pt>
                <c:pt idx="2">
                  <c:v>0.59453372523571002</c:v>
                </c:pt>
                <c:pt idx="3">
                  <c:v>0.46570217963888999</c:v>
                </c:pt>
                <c:pt idx="4">
                  <c:v>0.27961216933236999</c:v>
                </c:pt>
                <c:pt idx="5">
                  <c:v>0.37218002061305</c:v>
                </c:pt>
                <c:pt idx="6">
                  <c:v>0.36549986639692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61-4F66-9614-5780A29C6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973960"/>
        <c:axId val="274972976"/>
      </c:barChart>
      <c:catAx>
        <c:axId val="274973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72976"/>
        <c:crosses val="autoZero"/>
        <c:auto val="1"/>
        <c:lblAlgn val="ctr"/>
        <c:lblOffset val="100"/>
        <c:noMultiLvlLbl val="0"/>
      </c:catAx>
      <c:valAx>
        <c:axId val="27497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7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114</c:v>
                </c:pt>
                <c:pt idx="1">
                  <c:v>2991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B5-4DE2-AA12-F0EC2D10C8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B5-4DE2-AA12-F0EC2D10C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978224"/>
        <c:axId val="274974616"/>
      </c:barChart>
      <c:catAx>
        <c:axId val="27497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74616"/>
        <c:crosses val="autoZero"/>
        <c:auto val="1"/>
        <c:lblAlgn val="ctr"/>
        <c:lblOffset val="100"/>
        <c:noMultiLvlLbl val="0"/>
      </c:catAx>
      <c:valAx>
        <c:axId val="27497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7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918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9777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03809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9339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7850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3722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6135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7875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0189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5610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1665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3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66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0.4294%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85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76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812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07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1704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716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0356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04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8484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06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7144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29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8033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171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9272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331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422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783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1201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150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2851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652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512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463840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5627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2280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056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1725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28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- 2017-02-22 10:38:44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 día 😁☀️! Hoy queremos saber... ¿cómo te gusta desayunar las tostadas 🤔🍞🥖?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49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- 2017-02-14 17:59:43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2012, #Mención #TrabajosSeleccionados.
"4790", por Raúl Fernando Pesce.
#diadelosenamorados #sanvalentin #flores #buenosaires #fotografía #arte #rosasrojas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21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- 2017-02-24 15:45:11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#ConcursoFotográfico 2016, #Mención #TrabajosSeleccionados.
"César dice -Ni una Menos-", por Melisa Scarcella.
#arte #fotografía #buenosaires #congreso #bicicleta #niunamenos #marcha #ciudad #noche #lucesdeneon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73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- 2017-03-08 16:35:26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tienen la sonrisa perfecta que da poesía a todo lo que tocan, barriendo la cotidianeidad, iluminando cualquier rutina. #felizdia
#diainternacionaldelamujer #diadelamujer #arte #bella #simple #fotografía #desayuno
#ConcursoFotográfico  2012, 2do premio. "Un verano así" por  María Eugenia López Ruiz.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0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- 2017-02-14 11:03:45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¡Felíz día de los enamorados! #SanValentin ❤️❣️❤️❣️❤️❣️❤️❣️❤️❣️❤️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4349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85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3535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681402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82609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853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0897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5178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020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- 2017-03-02 22:59:04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👉Viví experiencias como ellos con tu Tarjeta Santander Río American Express® Black de la mano de ➡️ #AmexInvites 🖤💳🙌😍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20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- 2017-02-16 10:05:56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salimos a pasear con #Anker 🐶😀🙌 y un #totallook 👖👕 bien cómodo de @levis_ar que podés conseguirlo canjeando tus puntos #SuperClub por comodines de ahorro en #indumentaria ❤💳🔆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8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- 2017-03-08 09:55:10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día, #MUJERES! 😊🙋🏼💪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83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- 2017-03-06 18:19:23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¿Arrancaron las clases o están por arrancar ☺️✂️🖇? ¡Contanos alguna anécdota! 😅 #VueltaAlCole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94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- 2017-02-15 10:16:07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llega... ¡#VueltaAlCole 🙌✂️🖇📚! Y si todavía no compraste zapatillas 👟👟, conseguilas en @grisinoropaparajugar canjeando tus puntos #SuperClub por comodines de ahorro en #indumentaria ❤️👶🏼💳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4349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336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318</Words>
  <Application>Microsoft Office PowerPoint</Application>
  <PresentationFormat>On-screen Show (4:3)</PresentationFormat>
  <Paragraphs>125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2017-03-11T15:05:55Z</dcterms:created>
  <dcterms:modified xsi:type="dcterms:W3CDTF">2017-03-11T15:06:17Z</dcterms:modified>
</cp:coreProperties>
</file>