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2" r:id="rId25"/>
    <p:sldId id="283" r:id="rId26"/>
    <p:sldId id="284" r:id="rId27"/>
    <p:sldId id="285"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Sheet1!$A$2:$A$29</c:f>
              <c:numCache>
                <c:formatCode>m/d/yyyy</c:formatCode>
                <c:ptCount val="28"/>
                <c:pt idx="0">
                  <c:v>42777</c:v>
                </c:pt>
                <c:pt idx="1">
                  <c:v>42778</c:v>
                </c:pt>
                <c:pt idx="2">
                  <c:v>42779</c:v>
                </c:pt>
                <c:pt idx="3">
                  <c:v>42780</c:v>
                </c:pt>
                <c:pt idx="4">
                  <c:v>42781</c:v>
                </c:pt>
                <c:pt idx="5">
                  <c:v>42782</c:v>
                </c:pt>
                <c:pt idx="6">
                  <c:v>42783</c:v>
                </c:pt>
                <c:pt idx="7">
                  <c:v>42784</c:v>
                </c:pt>
                <c:pt idx="8">
                  <c:v>42785</c:v>
                </c:pt>
                <c:pt idx="9">
                  <c:v>42786</c:v>
                </c:pt>
                <c:pt idx="10">
                  <c:v>42787</c:v>
                </c:pt>
                <c:pt idx="11">
                  <c:v>42788</c:v>
                </c:pt>
                <c:pt idx="12">
                  <c:v>42789</c:v>
                </c:pt>
                <c:pt idx="13">
                  <c:v>42790</c:v>
                </c:pt>
                <c:pt idx="14">
                  <c:v>42791</c:v>
                </c:pt>
                <c:pt idx="15">
                  <c:v>42792</c:v>
                </c:pt>
                <c:pt idx="16">
                  <c:v>42793</c:v>
                </c:pt>
                <c:pt idx="17">
                  <c:v>42794</c:v>
                </c:pt>
                <c:pt idx="18">
                  <c:v>42795</c:v>
                </c:pt>
                <c:pt idx="19">
                  <c:v>42796</c:v>
                </c:pt>
                <c:pt idx="20">
                  <c:v>42797</c:v>
                </c:pt>
                <c:pt idx="21">
                  <c:v>42798</c:v>
                </c:pt>
                <c:pt idx="22">
                  <c:v>42799</c:v>
                </c:pt>
                <c:pt idx="23">
                  <c:v>42800</c:v>
                </c:pt>
                <c:pt idx="24">
                  <c:v>42801</c:v>
                </c:pt>
                <c:pt idx="25">
                  <c:v>42802</c:v>
                </c:pt>
                <c:pt idx="26">
                  <c:v>42803</c:v>
                </c:pt>
                <c:pt idx="27">
                  <c:v>42804</c:v>
                </c:pt>
              </c:numCache>
            </c:numRef>
          </c:cat>
          <c:val>
            <c:numRef>
              <c:f>Sheet1!$B$2:$B$29</c:f>
              <c:numCache>
                <c:formatCode>General</c:formatCode>
                <c:ptCount val="28"/>
                <c:pt idx="0">
                  <c:v>508995</c:v>
                </c:pt>
                <c:pt idx="1">
                  <c:v>508972</c:v>
                </c:pt>
                <c:pt idx="2">
                  <c:v>508970</c:v>
                </c:pt>
                <c:pt idx="3">
                  <c:v>508963</c:v>
                </c:pt>
                <c:pt idx="4">
                  <c:v>508963</c:v>
                </c:pt>
                <c:pt idx="5">
                  <c:v>508970</c:v>
                </c:pt>
                <c:pt idx="6">
                  <c:v>508990</c:v>
                </c:pt>
                <c:pt idx="7">
                  <c:v>508981</c:v>
                </c:pt>
                <c:pt idx="8">
                  <c:v>508988</c:v>
                </c:pt>
                <c:pt idx="9">
                  <c:v>508997</c:v>
                </c:pt>
                <c:pt idx="10">
                  <c:v>509006</c:v>
                </c:pt>
                <c:pt idx="11">
                  <c:v>509063</c:v>
                </c:pt>
                <c:pt idx="12">
                  <c:v>509100</c:v>
                </c:pt>
                <c:pt idx="13">
                  <c:v>509128</c:v>
                </c:pt>
                <c:pt idx="14">
                  <c:v>509160</c:v>
                </c:pt>
                <c:pt idx="15">
                  <c:v>509183</c:v>
                </c:pt>
                <c:pt idx="16">
                  <c:v>509238</c:v>
                </c:pt>
                <c:pt idx="17">
                  <c:v>509303</c:v>
                </c:pt>
                <c:pt idx="18">
                  <c:v>509304</c:v>
                </c:pt>
                <c:pt idx="19">
                  <c:v>509293</c:v>
                </c:pt>
                <c:pt idx="20">
                  <c:v>509296</c:v>
                </c:pt>
                <c:pt idx="21">
                  <c:v>509310</c:v>
                </c:pt>
                <c:pt idx="22">
                  <c:v>509327</c:v>
                </c:pt>
                <c:pt idx="23">
                  <c:v>509357</c:v>
                </c:pt>
                <c:pt idx="24">
                  <c:v>509403</c:v>
                </c:pt>
                <c:pt idx="25">
                  <c:v>509458</c:v>
                </c:pt>
                <c:pt idx="26">
                  <c:v>509703</c:v>
                </c:pt>
                <c:pt idx="27">
                  <c:v>509777</c:v>
                </c:pt>
              </c:numCache>
            </c:numRef>
          </c:val>
          <c:smooth val="0"/>
          <c:extLst>
            <c:ext xmlns:c16="http://schemas.microsoft.com/office/drawing/2014/chart" uri="{C3380CC4-5D6E-409C-BE32-E72D297353CC}">
              <c16:uniqueId val="{00000000-F94A-4564-AFBB-F2792FDB37D1}"/>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Sheet1!$A$2:$A$29</c:f>
              <c:numCache>
                <c:formatCode>m/d/yyyy</c:formatCode>
                <c:ptCount val="28"/>
                <c:pt idx="0">
                  <c:v>42777</c:v>
                </c:pt>
                <c:pt idx="1">
                  <c:v>42778</c:v>
                </c:pt>
                <c:pt idx="2">
                  <c:v>42779</c:v>
                </c:pt>
                <c:pt idx="3">
                  <c:v>42780</c:v>
                </c:pt>
                <c:pt idx="4">
                  <c:v>42781</c:v>
                </c:pt>
                <c:pt idx="5">
                  <c:v>42782</c:v>
                </c:pt>
                <c:pt idx="6">
                  <c:v>42783</c:v>
                </c:pt>
                <c:pt idx="7">
                  <c:v>42784</c:v>
                </c:pt>
                <c:pt idx="8">
                  <c:v>42785</c:v>
                </c:pt>
                <c:pt idx="9">
                  <c:v>42786</c:v>
                </c:pt>
                <c:pt idx="10">
                  <c:v>42787</c:v>
                </c:pt>
                <c:pt idx="11">
                  <c:v>42788</c:v>
                </c:pt>
                <c:pt idx="12">
                  <c:v>42789</c:v>
                </c:pt>
                <c:pt idx="13">
                  <c:v>42790</c:v>
                </c:pt>
                <c:pt idx="14">
                  <c:v>42791</c:v>
                </c:pt>
                <c:pt idx="15">
                  <c:v>42792</c:v>
                </c:pt>
                <c:pt idx="16">
                  <c:v>42793</c:v>
                </c:pt>
                <c:pt idx="17">
                  <c:v>42794</c:v>
                </c:pt>
                <c:pt idx="18">
                  <c:v>42795</c:v>
                </c:pt>
                <c:pt idx="19">
                  <c:v>42796</c:v>
                </c:pt>
                <c:pt idx="20">
                  <c:v>42797</c:v>
                </c:pt>
                <c:pt idx="21">
                  <c:v>42798</c:v>
                </c:pt>
                <c:pt idx="22">
                  <c:v>42799</c:v>
                </c:pt>
                <c:pt idx="23">
                  <c:v>42800</c:v>
                </c:pt>
                <c:pt idx="24">
                  <c:v>42801</c:v>
                </c:pt>
                <c:pt idx="25">
                  <c:v>42802</c:v>
                </c:pt>
                <c:pt idx="26">
                  <c:v>42803</c:v>
                </c:pt>
                <c:pt idx="27">
                  <c:v>42804</c:v>
                </c:pt>
              </c:numCache>
            </c:numRef>
          </c:cat>
          <c:val>
            <c:numRef>
              <c:f>Sheet1!$C$2:$C$29</c:f>
              <c:numCache>
                <c:formatCode>General</c:formatCode>
                <c:ptCount val="28"/>
                <c:pt idx="0">
                  <c:v>1054731</c:v>
                </c:pt>
                <c:pt idx="1">
                  <c:v>1054845</c:v>
                </c:pt>
                <c:pt idx="2">
                  <c:v>1055004</c:v>
                </c:pt>
                <c:pt idx="3">
                  <c:v>1056114</c:v>
                </c:pt>
                <c:pt idx="4">
                  <c:v>1056202</c:v>
                </c:pt>
                <c:pt idx="5">
                  <c:v>1056403</c:v>
                </c:pt>
                <c:pt idx="6">
                  <c:v>1056556</c:v>
                </c:pt>
                <c:pt idx="7">
                  <c:v>1056639</c:v>
                </c:pt>
                <c:pt idx="8">
                  <c:v>1056655</c:v>
                </c:pt>
                <c:pt idx="9">
                  <c:v>1056798</c:v>
                </c:pt>
                <c:pt idx="10">
                  <c:v>1057020</c:v>
                </c:pt>
                <c:pt idx="11">
                  <c:v>1057180</c:v>
                </c:pt>
                <c:pt idx="12">
                  <c:v>1057435</c:v>
                </c:pt>
                <c:pt idx="13">
                  <c:v>1057586</c:v>
                </c:pt>
                <c:pt idx="14">
                  <c:v>1057721</c:v>
                </c:pt>
                <c:pt idx="15">
                  <c:v>1057873</c:v>
                </c:pt>
                <c:pt idx="16">
                  <c:v>1058007</c:v>
                </c:pt>
                <c:pt idx="17">
                  <c:v>1058094</c:v>
                </c:pt>
                <c:pt idx="18">
                  <c:v>1058224</c:v>
                </c:pt>
                <c:pt idx="19">
                  <c:v>1058359</c:v>
                </c:pt>
                <c:pt idx="20">
                  <c:v>1058510</c:v>
                </c:pt>
                <c:pt idx="21">
                  <c:v>1058640</c:v>
                </c:pt>
                <c:pt idx="22">
                  <c:v>1058740</c:v>
                </c:pt>
                <c:pt idx="23">
                  <c:v>1058898</c:v>
                </c:pt>
                <c:pt idx="24">
                  <c:v>1059106</c:v>
                </c:pt>
                <c:pt idx="25">
                  <c:v>1059516</c:v>
                </c:pt>
                <c:pt idx="26">
                  <c:v>1059744</c:v>
                </c:pt>
                <c:pt idx="27">
                  <c:v>1059887</c:v>
                </c:pt>
              </c:numCache>
            </c:numRef>
          </c:val>
          <c:smooth val="0"/>
          <c:extLst>
            <c:ext xmlns:c16="http://schemas.microsoft.com/office/drawing/2014/chart" uri="{C3380CC4-5D6E-409C-BE32-E72D297353CC}">
              <c16:uniqueId val="{00000001-F94A-4564-AFBB-F2792FDB37D1}"/>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Sheet1!$A$2:$A$29</c:f>
              <c:numCache>
                <c:formatCode>m/d/yyyy</c:formatCode>
                <c:ptCount val="28"/>
                <c:pt idx="0">
                  <c:v>42777</c:v>
                </c:pt>
                <c:pt idx="1">
                  <c:v>42778</c:v>
                </c:pt>
                <c:pt idx="2">
                  <c:v>42779</c:v>
                </c:pt>
                <c:pt idx="3">
                  <c:v>42780</c:v>
                </c:pt>
                <c:pt idx="4">
                  <c:v>42781</c:v>
                </c:pt>
                <c:pt idx="5">
                  <c:v>42782</c:v>
                </c:pt>
                <c:pt idx="6">
                  <c:v>42783</c:v>
                </c:pt>
                <c:pt idx="7">
                  <c:v>42784</c:v>
                </c:pt>
                <c:pt idx="8">
                  <c:v>42785</c:v>
                </c:pt>
                <c:pt idx="9">
                  <c:v>42786</c:v>
                </c:pt>
                <c:pt idx="10">
                  <c:v>42787</c:v>
                </c:pt>
                <c:pt idx="11">
                  <c:v>42788</c:v>
                </c:pt>
                <c:pt idx="12">
                  <c:v>42789</c:v>
                </c:pt>
                <c:pt idx="13">
                  <c:v>42790</c:v>
                </c:pt>
                <c:pt idx="14">
                  <c:v>42791</c:v>
                </c:pt>
                <c:pt idx="15">
                  <c:v>42792</c:v>
                </c:pt>
                <c:pt idx="16">
                  <c:v>42793</c:v>
                </c:pt>
                <c:pt idx="17">
                  <c:v>42794</c:v>
                </c:pt>
                <c:pt idx="18">
                  <c:v>42795</c:v>
                </c:pt>
                <c:pt idx="19">
                  <c:v>42796</c:v>
                </c:pt>
                <c:pt idx="20">
                  <c:v>42797</c:v>
                </c:pt>
                <c:pt idx="21">
                  <c:v>42798</c:v>
                </c:pt>
                <c:pt idx="22">
                  <c:v>42799</c:v>
                </c:pt>
                <c:pt idx="23">
                  <c:v>42800</c:v>
                </c:pt>
                <c:pt idx="24">
                  <c:v>42801</c:v>
                </c:pt>
                <c:pt idx="25">
                  <c:v>42802</c:v>
                </c:pt>
                <c:pt idx="26">
                  <c:v>42803</c:v>
                </c:pt>
                <c:pt idx="27">
                  <c:v>42804</c:v>
                </c:pt>
              </c:numCache>
            </c:numRef>
          </c:cat>
          <c:val>
            <c:numRef>
              <c:f>Sheet1!$D$2:$D$29</c:f>
              <c:numCache>
                <c:formatCode>General</c:formatCode>
                <c:ptCount val="28"/>
                <c:pt idx="0">
                  <c:v>1262307</c:v>
                </c:pt>
                <c:pt idx="1">
                  <c:v>1262800</c:v>
                </c:pt>
                <c:pt idx="2">
                  <c:v>1263144</c:v>
                </c:pt>
                <c:pt idx="3">
                  <c:v>1263342</c:v>
                </c:pt>
                <c:pt idx="4">
                  <c:v>1263404</c:v>
                </c:pt>
                <c:pt idx="5">
                  <c:v>1263691</c:v>
                </c:pt>
                <c:pt idx="6">
                  <c:v>1263876</c:v>
                </c:pt>
                <c:pt idx="7">
                  <c:v>1263942</c:v>
                </c:pt>
                <c:pt idx="8">
                  <c:v>1264100</c:v>
                </c:pt>
                <c:pt idx="9">
                  <c:v>1264240</c:v>
                </c:pt>
                <c:pt idx="10">
                  <c:v>1264408</c:v>
                </c:pt>
                <c:pt idx="11">
                  <c:v>1264550</c:v>
                </c:pt>
                <c:pt idx="12">
                  <c:v>1264651</c:v>
                </c:pt>
                <c:pt idx="13">
                  <c:v>1264751</c:v>
                </c:pt>
                <c:pt idx="14">
                  <c:v>1264829</c:v>
                </c:pt>
                <c:pt idx="15">
                  <c:v>1264928</c:v>
                </c:pt>
                <c:pt idx="16">
                  <c:v>1265048</c:v>
                </c:pt>
                <c:pt idx="17">
                  <c:v>1265161</c:v>
                </c:pt>
                <c:pt idx="18">
                  <c:v>1265428</c:v>
                </c:pt>
                <c:pt idx="19">
                  <c:v>1265818</c:v>
                </c:pt>
                <c:pt idx="20">
                  <c:v>1266049</c:v>
                </c:pt>
                <c:pt idx="21">
                  <c:v>1266234</c:v>
                </c:pt>
                <c:pt idx="22">
                  <c:v>1266263</c:v>
                </c:pt>
                <c:pt idx="23">
                  <c:v>1266320</c:v>
                </c:pt>
                <c:pt idx="24">
                  <c:v>1266658</c:v>
                </c:pt>
                <c:pt idx="25">
                  <c:v>1266973</c:v>
                </c:pt>
                <c:pt idx="26">
                  <c:v>1267256</c:v>
                </c:pt>
                <c:pt idx="27">
                  <c:v>1267423</c:v>
                </c:pt>
              </c:numCache>
            </c:numRef>
          </c:val>
          <c:smooth val="0"/>
          <c:extLst>
            <c:ext xmlns:c16="http://schemas.microsoft.com/office/drawing/2014/chart" uri="{C3380CC4-5D6E-409C-BE32-E72D297353CC}">
              <c16:uniqueId val="{00000002-F94A-4564-AFBB-F2792FDB37D1}"/>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Sheet1!$A$2:$A$29</c:f>
              <c:numCache>
                <c:formatCode>m/d/yyyy</c:formatCode>
                <c:ptCount val="28"/>
                <c:pt idx="0">
                  <c:v>42777</c:v>
                </c:pt>
                <c:pt idx="1">
                  <c:v>42778</c:v>
                </c:pt>
                <c:pt idx="2">
                  <c:v>42779</c:v>
                </c:pt>
                <c:pt idx="3">
                  <c:v>42780</c:v>
                </c:pt>
                <c:pt idx="4">
                  <c:v>42781</c:v>
                </c:pt>
                <c:pt idx="5">
                  <c:v>42782</c:v>
                </c:pt>
                <c:pt idx="6">
                  <c:v>42783</c:v>
                </c:pt>
                <c:pt idx="7">
                  <c:v>42784</c:v>
                </c:pt>
                <c:pt idx="8">
                  <c:v>42785</c:v>
                </c:pt>
                <c:pt idx="9">
                  <c:v>42786</c:v>
                </c:pt>
                <c:pt idx="10">
                  <c:v>42787</c:v>
                </c:pt>
                <c:pt idx="11">
                  <c:v>42788</c:v>
                </c:pt>
                <c:pt idx="12">
                  <c:v>42789</c:v>
                </c:pt>
                <c:pt idx="13">
                  <c:v>42790</c:v>
                </c:pt>
                <c:pt idx="14">
                  <c:v>42791</c:v>
                </c:pt>
                <c:pt idx="15">
                  <c:v>42792</c:v>
                </c:pt>
                <c:pt idx="16">
                  <c:v>42793</c:v>
                </c:pt>
                <c:pt idx="17">
                  <c:v>42794</c:v>
                </c:pt>
                <c:pt idx="18">
                  <c:v>42795</c:v>
                </c:pt>
                <c:pt idx="19">
                  <c:v>42796</c:v>
                </c:pt>
                <c:pt idx="20">
                  <c:v>42797</c:v>
                </c:pt>
                <c:pt idx="21">
                  <c:v>42798</c:v>
                </c:pt>
                <c:pt idx="22">
                  <c:v>42799</c:v>
                </c:pt>
                <c:pt idx="23">
                  <c:v>42800</c:v>
                </c:pt>
                <c:pt idx="24">
                  <c:v>42801</c:v>
                </c:pt>
                <c:pt idx="25">
                  <c:v>42802</c:v>
                </c:pt>
                <c:pt idx="26">
                  <c:v>42803</c:v>
                </c:pt>
                <c:pt idx="27">
                  <c:v>42804</c:v>
                </c:pt>
              </c:numCache>
            </c:numRef>
          </c:cat>
          <c:val>
            <c:numRef>
              <c:f>Sheet1!$E$2:$E$29</c:f>
              <c:numCache>
                <c:formatCode>General</c:formatCode>
                <c:ptCount val="28"/>
                <c:pt idx="0">
                  <c:v>495861</c:v>
                </c:pt>
                <c:pt idx="1">
                  <c:v>495899</c:v>
                </c:pt>
                <c:pt idx="2">
                  <c:v>495988</c:v>
                </c:pt>
                <c:pt idx="3">
                  <c:v>496114</c:v>
                </c:pt>
                <c:pt idx="4">
                  <c:v>496209</c:v>
                </c:pt>
                <c:pt idx="5">
                  <c:v>496254</c:v>
                </c:pt>
                <c:pt idx="6">
                  <c:v>496282</c:v>
                </c:pt>
                <c:pt idx="7">
                  <c:v>496324</c:v>
                </c:pt>
                <c:pt idx="8">
                  <c:v>496368</c:v>
                </c:pt>
                <c:pt idx="9">
                  <c:v>496470</c:v>
                </c:pt>
                <c:pt idx="10">
                  <c:v>496579</c:v>
                </c:pt>
                <c:pt idx="11">
                  <c:v>496740</c:v>
                </c:pt>
                <c:pt idx="12">
                  <c:v>496805</c:v>
                </c:pt>
                <c:pt idx="13">
                  <c:v>496853</c:v>
                </c:pt>
                <c:pt idx="14">
                  <c:v>496889</c:v>
                </c:pt>
                <c:pt idx="15">
                  <c:v>496921</c:v>
                </c:pt>
                <c:pt idx="16">
                  <c:v>496953</c:v>
                </c:pt>
                <c:pt idx="17">
                  <c:v>496998</c:v>
                </c:pt>
                <c:pt idx="18">
                  <c:v>497086</c:v>
                </c:pt>
                <c:pt idx="19">
                  <c:v>497141</c:v>
                </c:pt>
                <c:pt idx="20">
                  <c:v>497178</c:v>
                </c:pt>
                <c:pt idx="21">
                  <c:v>497209</c:v>
                </c:pt>
                <c:pt idx="22">
                  <c:v>497248</c:v>
                </c:pt>
                <c:pt idx="23">
                  <c:v>497356</c:v>
                </c:pt>
                <c:pt idx="24">
                  <c:v>497440</c:v>
                </c:pt>
                <c:pt idx="25">
                  <c:v>497530</c:v>
                </c:pt>
                <c:pt idx="26">
                  <c:v>497596</c:v>
                </c:pt>
                <c:pt idx="27">
                  <c:v>497662</c:v>
                </c:pt>
              </c:numCache>
            </c:numRef>
          </c:val>
          <c:smooth val="0"/>
          <c:extLst>
            <c:ext xmlns:c16="http://schemas.microsoft.com/office/drawing/2014/chart" uri="{C3380CC4-5D6E-409C-BE32-E72D297353CC}">
              <c16:uniqueId val="{00000003-F94A-4564-AFBB-F2792FDB37D1}"/>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Sheet1!$A$2:$A$29</c:f>
              <c:numCache>
                <c:formatCode>m/d/yyyy</c:formatCode>
                <c:ptCount val="28"/>
                <c:pt idx="0">
                  <c:v>42777</c:v>
                </c:pt>
                <c:pt idx="1">
                  <c:v>42778</c:v>
                </c:pt>
                <c:pt idx="2">
                  <c:v>42779</c:v>
                </c:pt>
                <c:pt idx="3">
                  <c:v>42780</c:v>
                </c:pt>
                <c:pt idx="4">
                  <c:v>42781</c:v>
                </c:pt>
                <c:pt idx="5">
                  <c:v>42782</c:v>
                </c:pt>
                <c:pt idx="6">
                  <c:v>42783</c:v>
                </c:pt>
                <c:pt idx="7">
                  <c:v>42784</c:v>
                </c:pt>
                <c:pt idx="8">
                  <c:v>42785</c:v>
                </c:pt>
                <c:pt idx="9">
                  <c:v>42786</c:v>
                </c:pt>
                <c:pt idx="10">
                  <c:v>42787</c:v>
                </c:pt>
                <c:pt idx="11">
                  <c:v>42788</c:v>
                </c:pt>
                <c:pt idx="12">
                  <c:v>42789</c:v>
                </c:pt>
                <c:pt idx="13">
                  <c:v>42790</c:v>
                </c:pt>
                <c:pt idx="14">
                  <c:v>42791</c:v>
                </c:pt>
                <c:pt idx="15">
                  <c:v>42792</c:v>
                </c:pt>
                <c:pt idx="16">
                  <c:v>42793</c:v>
                </c:pt>
                <c:pt idx="17">
                  <c:v>42794</c:v>
                </c:pt>
                <c:pt idx="18">
                  <c:v>42795</c:v>
                </c:pt>
                <c:pt idx="19">
                  <c:v>42796</c:v>
                </c:pt>
                <c:pt idx="20">
                  <c:v>42797</c:v>
                </c:pt>
                <c:pt idx="21">
                  <c:v>42798</c:v>
                </c:pt>
                <c:pt idx="22">
                  <c:v>42799</c:v>
                </c:pt>
                <c:pt idx="23">
                  <c:v>42800</c:v>
                </c:pt>
                <c:pt idx="24">
                  <c:v>42801</c:v>
                </c:pt>
                <c:pt idx="25">
                  <c:v>42802</c:v>
                </c:pt>
                <c:pt idx="26">
                  <c:v>42803</c:v>
                </c:pt>
                <c:pt idx="27">
                  <c:v>42804</c:v>
                </c:pt>
              </c:numCache>
            </c:numRef>
          </c:cat>
          <c:val>
            <c:numRef>
              <c:f>Sheet1!$F$2:$F$29</c:f>
              <c:numCache>
                <c:formatCode>General</c:formatCode>
                <c:ptCount val="28"/>
                <c:pt idx="0">
                  <c:v>227915</c:v>
                </c:pt>
                <c:pt idx="1">
                  <c:v>228150</c:v>
                </c:pt>
                <c:pt idx="2">
                  <c:v>228389</c:v>
                </c:pt>
                <c:pt idx="3">
                  <c:v>228612</c:v>
                </c:pt>
                <c:pt idx="4">
                  <c:v>228817</c:v>
                </c:pt>
                <c:pt idx="5">
                  <c:v>228968</c:v>
                </c:pt>
                <c:pt idx="6">
                  <c:v>229181</c:v>
                </c:pt>
                <c:pt idx="7">
                  <c:v>229262</c:v>
                </c:pt>
                <c:pt idx="8">
                  <c:v>229372</c:v>
                </c:pt>
                <c:pt idx="9">
                  <c:v>229471</c:v>
                </c:pt>
                <c:pt idx="10">
                  <c:v>229545</c:v>
                </c:pt>
                <c:pt idx="11">
                  <c:v>229618</c:v>
                </c:pt>
                <c:pt idx="12">
                  <c:v>229699</c:v>
                </c:pt>
                <c:pt idx="13">
                  <c:v>229775</c:v>
                </c:pt>
                <c:pt idx="14">
                  <c:v>229813</c:v>
                </c:pt>
                <c:pt idx="15">
                  <c:v>229850</c:v>
                </c:pt>
                <c:pt idx="16">
                  <c:v>229903</c:v>
                </c:pt>
                <c:pt idx="17">
                  <c:v>229947</c:v>
                </c:pt>
                <c:pt idx="18">
                  <c:v>230019</c:v>
                </c:pt>
                <c:pt idx="19">
                  <c:v>230061</c:v>
                </c:pt>
                <c:pt idx="20">
                  <c:v>230128</c:v>
                </c:pt>
                <c:pt idx="21">
                  <c:v>230199</c:v>
                </c:pt>
                <c:pt idx="22">
                  <c:v>230244</c:v>
                </c:pt>
                <c:pt idx="23">
                  <c:v>230312</c:v>
                </c:pt>
                <c:pt idx="24">
                  <c:v>230355</c:v>
                </c:pt>
                <c:pt idx="25">
                  <c:v>230532</c:v>
                </c:pt>
                <c:pt idx="26">
                  <c:v>230625</c:v>
                </c:pt>
                <c:pt idx="27">
                  <c:v>230681</c:v>
                </c:pt>
              </c:numCache>
            </c:numRef>
          </c:val>
          <c:smooth val="0"/>
          <c:extLst>
            <c:ext xmlns:c16="http://schemas.microsoft.com/office/drawing/2014/chart" uri="{C3380CC4-5D6E-409C-BE32-E72D297353CC}">
              <c16:uniqueId val="{00000004-F94A-4564-AFBB-F2792FDB37D1}"/>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Sheet1!$A$2:$A$29</c:f>
              <c:numCache>
                <c:formatCode>m/d/yyyy</c:formatCode>
                <c:ptCount val="28"/>
                <c:pt idx="0">
                  <c:v>42777</c:v>
                </c:pt>
                <c:pt idx="1">
                  <c:v>42778</c:v>
                </c:pt>
                <c:pt idx="2">
                  <c:v>42779</c:v>
                </c:pt>
                <c:pt idx="3">
                  <c:v>42780</c:v>
                </c:pt>
                <c:pt idx="4">
                  <c:v>42781</c:v>
                </c:pt>
                <c:pt idx="5">
                  <c:v>42782</c:v>
                </c:pt>
                <c:pt idx="6">
                  <c:v>42783</c:v>
                </c:pt>
                <c:pt idx="7">
                  <c:v>42784</c:v>
                </c:pt>
                <c:pt idx="8">
                  <c:v>42785</c:v>
                </c:pt>
                <c:pt idx="9">
                  <c:v>42786</c:v>
                </c:pt>
                <c:pt idx="10">
                  <c:v>42787</c:v>
                </c:pt>
                <c:pt idx="11">
                  <c:v>42788</c:v>
                </c:pt>
                <c:pt idx="12">
                  <c:v>42789</c:v>
                </c:pt>
                <c:pt idx="13">
                  <c:v>42790</c:v>
                </c:pt>
                <c:pt idx="14">
                  <c:v>42791</c:v>
                </c:pt>
                <c:pt idx="15">
                  <c:v>42792</c:v>
                </c:pt>
                <c:pt idx="16">
                  <c:v>42793</c:v>
                </c:pt>
                <c:pt idx="17">
                  <c:v>42794</c:v>
                </c:pt>
                <c:pt idx="18">
                  <c:v>42795</c:v>
                </c:pt>
                <c:pt idx="19">
                  <c:v>42796</c:v>
                </c:pt>
                <c:pt idx="20">
                  <c:v>42797</c:v>
                </c:pt>
                <c:pt idx="21">
                  <c:v>42798</c:v>
                </c:pt>
                <c:pt idx="22">
                  <c:v>42799</c:v>
                </c:pt>
                <c:pt idx="23">
                  <c:v>42800</c:v>
                </c:pt>
                <c:pt idx="24">
                  <c:v>42801</c:v>
                </c:pt>
                <c:pt idx="25">
                  <c:v>42802</c:v>
                </c:pt>
                <c:pt idx="26">
                  <c:v>42803</c:v>
                </c:pt>
                <c:pt idx="27">
                  <c:v>42804</c:v>
                </c:pt>
              </c:numCache>
            </c:numRef>
          </c:cat>
          <c:val>
            <c:numRef>
              <c:f>Sheet1!$G$2:$G$29</c:f>
              <c:numCache>
                <c:formatCode>General</c:formatCode>
                <c:ptCount val="28"/>
                <c:pt idx="0">
                  <c:v>674022</c:v>
                </c:pt>
                <c:pt idx="1">
                  <c:v>674177</c:v>
                </c:pt>
                <c:pt idx="2">
                  <c:v>674402</c:v>
                </c:pt>
                <c:pt idx="3">
                  <c:v>674519</c:v>
                </c:pt>
                <c:pt idx="4">
                  <c:v>674609</c:v>
                </c:pt>
                <c:pt idx="5">
                  <c:v>675000</c:v>
                </c:pt>
                <c:pt idx="6">
                  <c:v>675434</c:v>
                </c:pt>
                <c:pt idx="7">
                  <c:v>676020</c:v>
                </c:pt>
                <c:pt idx="8">
                  <c:v>676563</c:v>
                </c:pt>
                <c:pt idx="9">
                  <c:v>677131</c:v>
                </c:pt>
                <c:pt idx="10">
                  <c:v>677687</c:v>
                </c:pt>
                <c:pt idx="11">
                  <c:v>678165</c:v>
                </c:pt>
                <c:pt idx="12">
                  <c:v>678633</c:v>
                </c:pt>
                <c:pt idx="13">
                  <c:v>679069</c:v>
                </c:pt>
                <c:pt idx="14">
                  <c:v>679535</c:v>
                </c:pt>
                <c:pt idx="15">
                  <c:v>679883</c:v>
                </c:pt>
                <c:pt idx="16">
                  <c:v>680286</c:v>
                </c:pt>
                <c:pt idx="17">
                  <c:v>680723</c:v>
                </c:pt>
                <c:pt idx="18">
                  <c:v>681147</c:v>
                </c:pt>
                <c:pt idx="19">
                  <c:v>681685</c:v>
                </c:pt>
                <c:pt idx="20">
                  <c:v>682123</c:v>
                </c:pt>
                <c:pt idx="21">
                  <c:v>682485</c:v>
                </c:pt>
                <c:pt idx="22">
                  <c:v>682874</c:v>
                </c:pt>
                <c:pt idx="23">
                  <c:v>683319</c:v>
                </c:pt>
                <c:pt idx="24">
                  <c:v>683686</c:v>
                </c:pt>
                <c:pt idx="25">
                  <c:v>685175</c:v>
                </c:pt>
                <c:pt idx="26">
                  <c:v>687648</c:v>
                </c:pt>
                <c:pt idx="27">
                  <c:v>688187</c:v>
                </c:pt>
              </c:numCache>
            </c:numRef>
          </c:val>
          <c:smooth val="0"/>
          <c:extLst>
            <c:ext xmlns:c16="http://schemas.microsoft.com/office/drawing/2014/chart" uri="{C3380CC4-5D6E-409C-BE32-E72D297353CC}">
              <c16:uniqueId val="{00000005-F94A-4564-AFBB-F2792FDB37D1}"/>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Sheet1!$A$2:$A$29</c:f>
              <c:numCache>
                <c:formatCode>m/d/yyyy</c:formatCode>
                <c:ptCount val="28"/>
                <c:pt idx="0">
                  <c:v>42777</c:v>
                </c:pt>
                <c:pt idx="1">
                  <c:v>42778</c:v>
                </c:pt>
                <c:pt idx="2">
                  <c:v>42779</c:v>
                </c:pt>
                <c:pt idx="3">
                  <c:v>42780</c:v>
                </c:pt>
                <c:pt idx="4">
                  <c:v>42781</c:v>
                </c:pt>
                <c:pt idx="5">
                  <c:v>42782</c:v>
                </c:pt>
                <c:pt idx="6">
                  <c:v>42783</c:v>
                </c:pt>
                <c:pt idx="7">
                  <c:v>42784</c:v>
                </c:pt>
                <c:pt idx="8">
                  <c:v>42785</c:v>
                </c:pt>
                <c:pt idx="9">
                  <c:v>42786</c:v>
                </c:pt>
                <c:pt idx="10">
                  <c:v>42787</c:v>
                </c:pt>
                <c:pt idx="11">
                  <c:v>42788</c:v>
                </c:pt>
                <c:pt idx="12">
                  <c:v>42789</c:v>
                </c:pt>
                <c:pt idx="13">
                  <c:v>42790</c:v>
                </c:pt>
                <c:pt idx="14">
                  <c:v>42791</c:v>
                </c:pt>
                <c:pt idx="15">
                  <c:v>42792</c:v>
                </c:pt>
                <c:pt idx="16">
                  <c:v>42793</c:v>
                </c:pt>
                <c:pt idx="17">
                  <c:v>42794</c:v>
                </c:pt>
                <c:pt idx="18">
                  <c:v>42795</c:v>
                </c:pt>
                <c:pt idx="19">
                  <c:v>42796</c:v>
                </c:pt>
                <c:pt idx="20">
                  <c:v>42797</c:v>
                </c:pt>
                <c:pt idx="21">
                  <c:v>42798</c:v>
                </c:pt>
                <c:pt idx="22">
                  <c:v>42799</c:v>
                </c:pt>
                <c:pt idx="23">
                  <c:v>42800</c:v>
                </c:pt>
                <c:pt idx="24">
                  <c:v>42801</c:v>
                </c:pt>
                <c:pt idx="25">
                  <c:v>42802</c:v>
                </c:pt>
                <c:pt idx="26">
                  <c:v>42803</c:v>
                </c:pt>
                <c:pt idx="27">
                  <c:v>42804</c:v>
                </c:pt>
              </c:numCache>
            </c:numRef>
          </c:cat>
          <c:val>
            <c:numRef>
              <c:f>Sheet1!$H$2:$H$29</c:f>
              <c:numCache>
                <c:formatCode>General</c:formatCode>
                <c:ptCount val="28"/>
                <c:pt idx="0">
                  <c:v>447158</c:v>
                </c:pt>
                <c:pt idx="1">
                  <c:v>447156</c:v>
                </c:pt>
                <c:pt idx="2">
                  <c:v>447152</c:v>
                </c:pt>
                <c:pt idx="3">
                  <c:v>447142</c:v>
                </c:pt>
                <c:pt idx="4">
                  <c:v>447131</c:v>
                </c:pt>
                <c:pt idx="5">
                  <c:v>447110</c:v>
                </c:pt>
                <c:pt idx="6">
                  <c:v>447083</c:v>
                </c:pt>
                <c:pt idx="7">
                  <c:v>447056</c:v>
                </c:pt>
                <c:pt idx="8">
                  <c:v>447047</c:v>
                </c:pt>
                <c:pt idx="9">
                  <c:v>447041</c:v>
                </c:pt>
                <c:pt idx="10">
                  <c:v>447036</c:v>
                </c:pt>
                <c:pt idx="11">
                  <c:v>447045</c:v>
                </c:pt>
                <c:pt idx="12">
                  <c:v>447032</c:v>
                </c:pt>
                <c:pt idx="13">
                  <c:v>447023</c:v>
                </c:pt>
                <c:pt idx="14">
                  <c:v>447020</c:v>
                </c:pt>
                <c:pt idx="15">
                  <c:v>447002</c:v>
                </c:pt>
                <c:pt idx="16">
                  <c:v>446981</c:v>
                </c:pt>
                <c:pt idx="17">
                  <c:v>446968</c:v>
                </c:pt>
                <c:pt idx="18">
                  <c:v>446966</c:v>
                </c:pt>
                <c:pt idx="19">
                  <c:v>446964</c:v>
                </c:pt>
                <c:pt idx="20">
                  <c:v>446946</c:v>
                </c:pt>
                <c:pt idx="21">
                  <c:v>446937</c:v>
                </c:pt>
                <c:pt idx="22">
                  <c:v>446929</c:v>
                </c:pt>
                <c:pt idx="23">
                  <c:v>446924</c:v>
                </c:pt>
                <c:pt idx="24">
                  <c:v>446914</c:v>
                </c:pt>
                <c:pt idx="25">
                  <c:v>446921</c:v>
                </c:pt>
                <c:pt idx="26">
                  <c:v>446916</c:v>
                </c:pt>
                <c:pt idx="27">
                  <c:v>446917</c:v>
                </c:pt>
              </c:numCache>
            </c:numRef>
          </c:val>
          <c:smooth val="0"/>
          <c:extLst>
            <c:ext xmlns:c16="http://schemas.microsoft.com/office/drawing/2014/chart" uri="{C3380CC4-5D6E-409C-BE32-E72D297353CC}">
              <c16:uniqueId val="{00000006-F94A-4564-AFBB-F2792FDB37D1}"/>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Sheet1!$A$2:$A$29</c:f>
              <c:numCache>
                <c:formatCode>m/d/yyyy</c:formatCode>
                <c:ptCount val="28"/>
                <c:pt idx="0">
                  <c:v>42777</c:v>
                </c:pt>
                <c:pt idx="1">
                  <c:v>42778</c:v>
                </c:pt>
                <c:pt idx="2">
                  <c:v>42779</c:v>
                </c:pt>
                <c:pt idx="3">
                  <c:v>42780</c:v>
                </c:pt>
                <c:pt idx="4">
                  <c:v>42781</c:v>
                </c:pt>
                <c:pt idx="5">
                  <c:v>42782</c:v>
                </c:pt>
                <c:pt idx="6">
                  <c:v>42783</c:v>
                </c:pt>
                <c:pt idx="7">
                  <c:v>42784</c:v>
                </c:pt>
                <c:pt idx="8">
                  <c:v>42785</c:v>
                </c:pt>
                <c:pt idx="9">
                  <c:v>42786</c:v>
                </c:pt>
                <c:pt idx="10">
                  <c:v>42787</c:v>
                </c:pt>
                <c:pt idx="11">
                  <c:v>42788</c:v>
                </c:pt>
                <c:pt idx="12">
                  <c:v>42789</c:v>
                </c:pt>
                <c:pt idx="13">
                  <c:v>42790</c:v>
                </c:pt>
                <c:pt idx="14">
                  <c:v>42791</c:v>
                </c:pt>
                <c:pt idx="15">
                  <c:v>42792</c:v>
                </c:pt>
                <c:pt idx="16">
                  <c:v>42793</c:v>
                </c:pt>
                <c:pt idx="17">
                  <c:v>42794</c:v>
                </c:pt>
                <c:pt idx="18">
                  <c:v>42795</c:v>
                </c:pt>
                <c:pt idx="19">
                  <c:v>42796</c:v>
                </c:pt>
                <c:pt idx="20">
                  <c:v>42797</c:v>
                </c:pt>
                <c:pt idx="21">
                  <c:v>42798</c:v>
                </c:pt>
                <c:pt idx="22">
                  <c:v>42799</c:v>
                </c:pt>
                <c:pt idx="23">
                  <c:v>42800</c:v>
                </c:pt>
                <c:pt idx="24">
                  <c:v>42801</c:v>
                </c:pt>
                <c:pt idx="25">
                  <c:v>42802</c:v>
                </c:pt>
                <c:pt idx="26">
                  <c:v>42803</c:v>
                </c:pt>
                <c:pt idx="27">
                  <c:v>42804</c:v>
                </c:pt>
              </c:numCache>
            </c:numRef>
          </c:cat>
          <c:val>
            <c:numRef>
              <c:f>Sheet1!$I$2:$I$29</c:f>
              <c:numCache>
                <c:formatCode>General</c:formatCode>
                <c:ptCount val="28"/>
                <c:pt idx="0">
                  <c:v>97801</c:v>
                </c:pt>
                <c:pt idx="1">
                  <c:v>98485</c:v>
                </c:pt>
                <c:pt idx="2">
                  <c:v>99317</c:v>
                </c:pt>
                <c:pt idx="3">
                  <c:v>99812</c:v>
                </c:pt>
                <c:pt idx="4">
                  <c:v>99947</c:v>
                </c:pt>
                <c:pt idx="5">
                  <c:v>100018</c:v>
                </c:pt>
                <c:pt idx="6">
                  <c:v>100072</c:v>
                </c:pt>
                <c:pt idx="7">
                  <c:v>100103</c:v>
                </c:pt>
                <c:pt idx="8">
                  <c:v>100121</c:v>
                </c:pt>
                <c:pt idx="9">
                  <c:v>100146</c:v>
                </c:pt>
                <c:pt idx="10">
                  <c:v>100191</c:v>
                </c:pt>
                <c:pt idx="11">
                  <c:v>100232</c:v>
                </c:pt>
                <c:pt idx="12">
                  <c:v>100300</c:v>
                </c:pt>
                <c:pt idx="13">
                  <c:v>100458</c:v>
                </c:pt>
                <c:pt idx="14">
                  <c:v>100632</c:v>
                </c:pt>
                <c:pt idx="15">
                  <c:v>100746</c:v>
                </c:pt>
                <c:pt idx="16">
                  <c:v>100782</c:v>
                </c:pt>
                <c:pt idx="17">
                  <c:v>100883</c:v>
                </c:pt>
                <c:pt idx="18">
                  <c:v>101082</c:v>
                </c:pt>
                <c:pt idx="19">
                  <c:v>101581</c:v>
                </c:pt>
                <c:pt idx="20">
                  <c:v>102088</c:v>
                </c:pt>
                <c:pt idx="21">
                  <c:v>102506</c:v>
                </c:pt>
                <c:pt idx="22">
                  <c:v>102799</c:v>
                </c:pt>
                <c:pt idx="23">
                  <c:v>102935</c:v>
                </c:pt>
                <c:pt idx="24">
                  <c:v>103264</c:v>
                </c:pt>
                <c:pt idx="25">
                  <c:v>103818</c:v>
                </c:pt>
                <c:pt idx="26">
                  <c:v>104119</c:v>
                </c:pt>
                <c:pt idx="27">
                  <c:v>104314</c:v>
                </c:pt>
              </c:numCache>
            </c:numRef>
          </c:val>
          <c:smooth val="0"/>
          <c:extLst>
            <c:ext xmlns:c16="http://schemas.microsoft.com/office/drawing/2014/chart" uri="{C3380CC4-5D6E-409C-BE32-E72D297353CC}">
              <c16:uniqueId val="{00000007-F94A-4564-AFBB-F2792FDB37D1}"/>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Sheet1!$A$2:$A$29</c:f>
              <c:numCache>
                <c:formatCode>m/d/yyyy</c:formatCode>
                <c:ptCount val="28"/>
                <c:pt idx="0">
                  <c:v>42777</c:v>
                </c:pt>
                <c:pt idx="1">
                  <c:v>42778</c:v>
                </c:pt>
                <c:pt idx="2">
                  <c:v>42779</c:v>
                </c:pt>
                <c:pt idx="3">
                  <c:v>42780</c:v>
                </c:pt>
                <c:pt idx="4">
                  <c:v>42781</c:v>
                </c:pt>
                <c:pt idx="5">
                  <c:v>42782</c:v>
                </c:pt>
                <c:pt idx="6">
                  <c:v>42783</c:v>
                </c:pt>
                <c:pt idx="7">
                  <c:v>42784</c:v>
                </c:pt>
                <c:pt idx="8">
                  <c:v>42785</c:v>
                </c:pt>
                <c:pt idx="9">
                  <c:v>42786</c:v>
                </c:pt>
                <c:pt idx="10">
                  <c:v>42787</c:v>
                </c:pt>
                <c:pt idx="11">
                  <c:v>42788</c:v>
                </c:pt>
                <c:pt idx="12">
                  <c:v>42789</c:v>
                </c:pt>
                <c:pt idx="13">
                  <c:v>42790</c:v>
                </c:pt>
                <c:pt idx="14">
                  <c:v>42791</c:v>
                </c:pt>
                <c:pt idx="15">
                  <c:v>42792</c:v>
                </c:pt>
                <c:pt idx="16">
                  <c:v>42793</c:v>
                </c:pt>
                <c:pt idx="17">
                  <c:v>42794</c:v>
                </c:pt>
                <c:pt idx="18">
                  <c:v>42795</c:v>
                </c:pt>
                <c:pt idx="19">
                  <c:v>42796</c:v>
                </c:pt>
                <c:pt idx="20">
                  <c:v>42797</c:v>
                </c:pt>
                <c:pt idx="21">
                  <c:v>42798</c:v>
                </c:pt>
                <c:pt idx="22">
                  <c:v>42799</c:v>
                </c:pt>
                <c:pt idx="23">
                  <c:v>42800</c:v>
                </c:pt>
                <c:pt idx="24">
                  <c:v>42801</c:v>
                </c:pt>
                <c:pt idx="25">
                  <c:v>42802</c:v>
                </c:pt>
                <c:pt idx="26">
                  <c:v>42803</c:v>
                </c:pt>
                <c:pt idx="27">
                  <c:v>42804</c:v>
                </c:pt>
              </c:numCache>
            </c:numRef>
          </c:cat>
          <c:val>
            <c:numRef>
              <c:f>Sheet1!$J$2:$J$29</c:f>
              <c:numCache>
                <c:formatCode>General</c:formatCode>
                <c:ptCount val="28"/>
                <c:pt idx="0">
                  <c:v>425397</c:v>
                </c:pt>
                <c:pt idx="1">
                  <c:v>425407</c:v>
                </c:pt>
                <c:pt idx="2">
                  <c:v>425448</c:v>
                </c:pt>
                <c:pt idx="3">
                  <c:v>425481</c:v>
                </c:pt>
                <c:pt idx="4">
                  <c:v>425492</c:v>
                </c:pt>
                <c:pt idx="5">
                  <c:v>425509</c:v>
                </c:pt>
                <c:pt idx="6">
                  <c:v>425529</c:v>
                </c:pt>
                <c:pt idx="7">
                  <c:v>425548</c:v>
                </c:pt>
                <c:pt idx="8">
                  <c:v>425575</c:v>
                </c:pt>
                <c:pt idx="9">
                  <c:v>425630</c:v>
                </c:pt>
                <c:pt idx="10">
                  <c:v>425672</c:v>
                </c:pt>
                <c:pt idx="11">
                  <c:v>425785</c:v>
                </c:pt>
                <c:pt idx="12">
                  <c:v>425942</c:v>
                </c:pt>
                <c:pt idx="13">
                  <c:v>425996</c:v>
                </c:pt>
                <c:pt idx="14">
                  <c:v>426087</c:v>
                </c:pt>
                <c:pt idx="15">
                  <c:v>426150</c:v>
                </c:pt>
                <c:pt idx="16">
                  <c:v>426234</c:v>
                </c:pt>
                <c:pt idx="17">
                  <c:v>426260</c:v>
                </c:pt>
                <c:pt idx="18">
                  <c:v>426284</c:v>
                </c:pt>
                <c:pt idx="19">
                  <c:v>426338</c:v>
                </c:pt>
                <c:pt idx="20">
                  <c:v>426359</c:v>
                </c:pt>
                <c:pt idx="21">
                  <c:v>426389</c:v>
                </c:pt>
                <c:pt idx="22">
                  <c:v>426407</c:v>
                </c:pt>
                <c:pt idx="23">
                  <c:v>426430</c:v>
                </c:pt>
                <c:pt idx="24">
                  <c:v>426451</c:v>
                </c:pt>
                <c:pt idx="25">
                  <c:v>426499</c:v>
                </c:pt>
                <c:pt idx="26">
                  <c:v>426605</c:v>
                </c:pt>
                <c:pt idx="27">
                  <c:v>426616</c:v>
                </c:pt>
              </c:numCache>
            </c:numRef>
          </c:val>
          <c:smooth val="0"/>
          <c:extLst>
            <c:ext xmlns:c16="http://schemas.microsoft.com/office/drawing/2014/chart" uri="{C3380CC4-5D6E-409C-BE32-E72D297353CC}">
              <c16:uniqueId val="{00000008-F94A-4564-AFBB-F2792FDB37D1}"/>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Sheet1!$A$2:$A$29</c:f>
              <c:numCache>
                <c:formatCode>m/d/yyyy</c:formatCode>
                <c:ptCount val="28"/>
                <c:pt idx="0">
                  <c:v>42777</c:v>
                </c:pt>
                <c:pt idx="1">
                  <c:v>42778</c:v>
                </c:pt>
                <c:pt idx="2">
                  <c:v>42779</c:v>
                </c:pt>
                <c:pt idx="3">
                  <c:v>42780</c:v>
                </c:pt>
                <c:pt idx="4">
                  <c:v>42781</c:v>
                </c:pt>
                <c:pt idx="5">
                  <c:v>42782</c:v>
                </c:pt>
                <c:pt idx="6">
                  <c:v>42783</c:v>
                </c:pt>
                <c:pt idx="7">
                  <c:v>42784</c:v>
                </c:pt>
                <c:pt idx="8">
                  <c:v>42785</c:v>
                </c:pt>
                <c:pt idx="9">
                  <c:v>42786</c:v>
                </c:pt>
                <c:pt idx="10">
                  <c:v>42787</c:v>
                </c:pt>
                <c:pt idx="11">
                  <c:v>42788</c:v>
                </c:pt>
                <c:pt idx="12">
                  <c:v>42789</c:v>
                </c:pt>
                <c:pt idx="13">
                  <c:v>42790</c:v>
                </c:pt>
                <c:pt idx="14">
                  <c:v>42791</c:v>
                </c:pt>
                <c:pt idx="15">
                  <c:v>42792</c:v>
                </c:pt>
                <c:pt idx="16">
                  <c:v>42793</c:v>
                </c:pt>
                <c:pt idx="17">
                  <c:v>42794</c:v>
                </c:pt>
                <c:pt idx="18">
                  <c:v>42795</c:v>
                </c:pt>
                <c:pt idx="19">
                  <c:v>42796</c:v>
                </c:pt>
                <c:pt idx="20">
                  <c:v>42797</c:v>
                </c:pt>
                <c:pt idx="21">
                  <c:v>42798</c:v>
                </c:pt>
                <c:pt idx="22">
                  <c:v>42799</c:v>
                </c:pt>
                <c:pt idx="23">
                  <c:v>42800</c:v>
                </c:pt>
                <c:pt idx="24">
                  <c:v>42801</c:v>
                </c:pt>
                <c:pt idx="25">
                  <c:v>42802</c:v>
                </c:pt>
                <c:pt idx="26">
                  <c:v>42803</c:v>
                </c:pt>
                <c:pt idx="27">
                  <c:v>42804</c:v>
                </c:pt>
              </c:numCache>
            </c:numRef>
          </c:cat>
          <c:val>
            <c:numRef>
              <c:f>Sheet1!$K$2:$K$29</c:f>
              <c:numCache>
                <c:formatCode>General</c:formatCode>
                <c:ptCount val="28"/>
                <c:pt idx="0">
                  <c:v>147171</c:v>
                </c:pt>
                <c:pt idx="1">
                  <c:v>147267</c:v>
                </c:pt>
                <c:pt idx="2">
                  <c:v>147348</c:v>
                </c:pt>
                <c:pt idx="3">
                  <c:v>147449</c:v>
                </c:pt>
                <c:pt idx="4">
                  <c:v>147574</c:v>
                </c:pt>
                <c:pt idx="5">
                  <c:v>147886</c:v>
                </c:pt>
                <c:pt idx="6">
                  <c:v>148071</c:v>
                </c:pt>
                <c:pt idx="7">
                  <c:v>148220</c:v>
                </c:pt>
                <c:pt idx="8">
                  <c:v>148386</c:v>
                </c:pt>
                <c:pt idx="9">
                  <c:v>148558</c:v>
                </c:pt>
                <c:pt idx="10">
                  <c:v>148639</c:v>
                </c:pt>
                <c:pt idx="11">
                  <c:v>148715</c:v>
                </c:pt>
                <c:pt idx="12">
                  <c:v>148793</c:v>
                </c:pt>
                <c:pt idx="13">
                  <c:v>148886</c:v>
                </c:pt>
                <c:pt idx="14">
                  <c:v>148974</c:v>
                </c:pt>
                <c:pt idx="15">
                  <c:v>149088</c:v>
                </c:pt>
                <c:pt idx="16">
                  <c:v>149195</c:v>
                </c:pt>
                <c:pt idx="17">
                  <c:v>149326</c:v>
                </c:pt>
                <c:pt idx="18">
                  <c:v>149401</c:v>
                </c:pt>
                <c:pt idx="19">
                  <c:v>149465</c:v>
                </c:pt>
                <c:pt idx="20">
                  <c:v>149510</c:v>
                </c:pt>
                <c:pt idx="21">
                  <c:v>149542</c:v>
                </c:pt>
                <c:pt idx="22">
                  <c:v>149562</c:v>
                </c:pt>
                <c:pt idx="23">
                  <c:v>149586</c:v>
                </c:pt>
                <c:pt idx="24">
                  <c:v>149628</c:v>
                </c:pt>
                <c:pt idx="25">
                  <c:v>149678</c:v>
                </c:pt>
                <c:pt idx="26">
                  <c:v>149687</c:v>
                </c:pt>
                <c:pt idx="27">
                  <c:v>149705</c:v>
                </c:pt>
              </c:numCache>
            </c:numRef>
          </c:val>
          <c:smooth val="0"/>
          <c:extLst>
            <c:ext xmlns:c16="http://schemas.microsoft.com/office/drawing/2014/chart" uri="{C3380CC4-5D6E-409C-BE32-E72D297353CC}">
              <c16:uniqueId val="{00000009-F94A-4564-AFBB-F2792FDB37D1}"/>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Sheet1!$A$2:$A$29</c:f>
              <c:numCache>
                <c:formatCode>m/d/yyyy</c:formatCode>
                <c:ptCount val="28"/>
                <c:pt idx="0">
                  <c:v>42777</c:v>
                </c:pt>
                <c:pt idx="1">
                  <c:v>42778</c:v>
                </c:pt>
                <c:pt idx="2">
                  <c:v>42779</c:v>
                </c:pt>
                <c:pt idx="3">
                  <c:v>42780</c:v>
                </c:pt>
                <c:pt idx="4">
                  <c:v>42781</c:v>
                </c:pt>
                <c:pt idx="5">
                  <c:v>42782</c:v>
                </c:pt>
                <c:pt idx="6">
                  <c:v>42783</c:v>
                </c:pt>
                <c:pt idx="7">
                  <c:v>42784</c:v>
                </c:pt>
                <c:pt idx="8">
                  <c:v>42785</c:v>
                </c:pt>
                <c:pt idx="9">
                  <c:v>42786</c:v>
                </c:pt>
                <c:pt idx="10">
                  <c:v>42787</c:v>
                </c:pt>
                <c:pt idx="11">
                  <c:v>42788</c:v>
                </c:pt>
                <c:pt idx="12">
                  <c:v>42789</c:v>
                </c:pt>
                <c:pt idx="13">
                  <c:v>42790</c:v>
                </c:pt>
                <c:pt idx="14">
                  <c:v>42791</c:v>
                </c:pt>
                <c:pt idx="15">
                  <c:v>42792</c:v>
                </c:pt>
                <c:pt idx="16">
                  <c:v>42793</c:v>
                </c:pt>
                <c:pt idx="17">
                  <c:v>42794</c:v>
                </c:pt>
                <c:pt idx="18">
                  <c:v>42795</c:v>
                </c:pt>
                <c:pt idx="19">
                  <c:v>42796</c:v>
                </c:pt>
                <c:pt idx="20">
                  <c:v>42797</c:v>
                </c:pt>
                <c:pt idx="21">
                  <c:v>42798</c:v>
                </c:pt>
                <c:pt idx="22">
                  <c:v>42799</c:v>
                </c:pt>
                <c:pt idx="23">
                  <c:v>42800</c:v>
                </c:pt>
                <c:pt idx="24">
                  <c:v>42801</c:v>
                </c:pt>
                <c:pt idx="25">
                  <c:v>42802</c:v>
                </c:pt>
                <c:pt idx="26">
                  <c:v>42803</c:v>
                </c:pt>
                <c:pt idx="27">
                  <c:v>42804</c:v>
                </c:pt>
              </c:numCache>
            </c:numRef>
          </c:cat>
          <c:val>
            <c:numRef>
              <c:f>Sheet1!$L$2:$L$29</c:f>
              <c:numCache>
                <c:formatCode>General</c:formatCode>
                <c:ptCount val="28"/>
                <c:pt idx="0">
                  <c:v>39779</c:v>
                </c:pt>
                <c:pt idx="1">
                  <c:v>39811</c:v>
                </c:pt>
                <c:pt idx="2">
                  <c:v>39895</c:v>
                </c:pt>
                <c:pt idx="3">
                  <c:v>39971</c:v>
                </c:pt>
                <c:pt idx="4">
                  <c:v>40022</c:v>
                </c:pt>
                <c:pt idx="5">
                  <c:v>40932</c:v>
                </c:pt>
                <c:pt idx="6">
                  <c:v>43712</c:v>
                </c:pt>
                <c:pt idx="7">
                  <c:v>44364</c:v>
                </c:pt>
                <c:pt idx="8">
                  <c:v>44389</c:v>
                </c:pt>
                <c:pt idx="9">
                  <c:v>44434</c:v>
                </c:pt>
                <c:pt idx="10">
                  <c:v>45113</c:v>
                </c:pt>
                <c:pt idx="11">
                  <c:v>47170</c:v>
                </c:pt>
                <c:pt idx="12">
                  <c:v>47223</c:v>
                </c:pt>
                <c:pt idx="13">
                  <c:v>47266</c:v>
                </c:pt>
                <c:pt idx="14">
                  <c:v>47292</c:v>
                </c:pt>
                <c:pt idx="15">
                  <c:v>47312</c:v>
                </c:pt>
                <c:pt idx="16">
                  <c:v>47347</c:v>
                </c:pt>
                <c:pt idx="17">
                  <c:v>47368</c:v>
                </c:pt>
                <c:pt idx="18">
                  <c:v>47405</c:v>
                </c:pt>
                <c:pt idx="19">
                  <c:v>47462</c:v>
                </c:pt>
                <c:pt idx="20">
                  <c:v>47501</c:v>
                </c:pt>
                <c:pt idx="21">
                  <c:v>47531</c:v>
                </c:pt>
                <c:pt idx="22">
                  <c:v>47566</c:v>
                </c:pt>
                <c:pt idx="23">
                  <c:v>47612</c:v>
                </c:pt>
                <c:pt idx="24">
                  <c:v>47674</c:v>
                </c:pt>
                <c:pt idx="25">
                  <c:v>47766</c:v>
                </c:pt>
                <c:pt idx="26">
                  <c:v>47876</c:v>
                </c:pt>
                <c:pt idx="27">
                  <c:v>47940</c:v>
                </c:pt>
              </c:numCache>
            </c:numRef>
          </c:val>
          <c:smooth val="0"/>
          <c:extLst>
            <c:ext xmlns:c16="http://schemas.microsoft.com/office/drawing/2014/chart" uri="{C3380CC4-5D6E-409C-BE32-E72D297353CC}">
              <c16:uniqueId val="{0000000A-F94A-4564-AFBB-F2792FDB37D1}"/>
            </c:ext>
          </c:extLst>
        </c:ser>
        <c:dLbls>
          <c:showLegendKey val="0"/>
          <c:showVal val="0"/>
          <c:showCatName val="0"/>
          <c:showSerName val="0"/>
          <c:showPercent val="0"/>
          <c:showBubbleSize val="0"/>
        </c:dLbls>
        <c:smooth val="0"/>
        <c:axId val="284218888"/>
        <c:axId val="284220200"/>
      </c:lineChart>
      <c:dateAx>
        <c:axId val="284218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220200"/>
        <c:crosses val="autoZero"/>
        <c:auto val="1"/>
        <c:lblOffset val="100"/>
        <c:baseTimeUnit val="days"/>
      </c:dateAx>
      <c:valAx>
        <c:axId val="284220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218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40.221499999999999</c:v>
                </c:pt>
                <c:pt idx="1">
                  <c:v>26.785699999999999</c:v>
                </c:pt>
                <c:pt idx="2">
                  <c:v>22.311</c:v>
                </c:pt>
                <c:pt idx="3">
                  <c:v>0</c:v>
                </c:pt>
                <c:pt idx="4">
                  <c:v>12.9255</c:v>
                </c:pt>
                <c:pt idx="5">
                  <c:v>0.71120000000000005</c:v>
                </c:pt>
              </c:numCache>
            </c:numRef>
          </c:val>
          <c:extLst>
            <c:ext xmlns:c16="http://schemas.microsoft.com/office/drawing/2014/chart" uri="{C3380CC4-5D6E-409C-BE32-E72D297353CC}">
              <c16:uniqueId val="{00000000-D827-40D0-9374-34C74B5DFB07}"/>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83.625399999999999</c:v>
                </c:pt>
                <c:pt idx="1">
                  <c:v>82.142899999999997</c:v>
                </c:pt>
                <c:pt idx="2">
                  <c:v>100</c:v>
                </c:pt>
                <c:pt idx="3">
                  <c:v>0</c:v>
                </c:pt>
                <c:pt idx="4">
                  <c:v>9.1019000000000005</c:v>
                </c:pt>
                <c:pt idx="5">
                  <c:v>2.3835000000000002</c:v>
                </c:pt>
              </c:numCache>
            </c:numRef>
          </c:val>
          <c:extLst>
            <c:ext xmlns:c16="http://schemas.microsoft.com/office/drawing/2014/chart" uri="{C3380CC4-5D6E-409C-BE32-E72D297353CC}">
              <c16:uniqueId val="{00000001-D827-40D0-9374-34C74B5DFB07}"/>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55.357100000000003</c:v>
                </c:pt>
                <c:pt idx="2">
                  <c:v>45.853400000000001</c:v>
                </c:pt>
                <c:pt idx="3">
                  <c:v>0</c:v>
                </c:pt>
                <c:pt idx="4">
                  <c:v>5.1775000000000002</c:v>
                </c:pt>
                <c:pt idx="5">
                  <c:v>2.1236999999999999</c:v>
                </c:pt>
              </c:numCache>
            </c:numRef>
          </c:val>
          <c:extLst>
            <c:ext xmlns:c16="http://schemas.microsoft.com/office/drawing/2014/chart" uri="{C3380CC4-5D6E-409C-BE32-E72D297353CC}">
              <c16:uniqueId val="{00000002-D827-40D0-9374-34C74B5DFB07}"/>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39.265700000000002</c:v>
                </c:pt>
                <c:pt idx="1">
                  <c:v>19.642900000000001</c:v>
                </c:pt>
                <c:pt idx="2">
                  <c:v>8.4258000000000006</c:v>
                </c:pt>
                <c:pt idx="3">
                  <c:v>92.6631</c:v>
                </c:pt>
                <c:pt idx="4">
                  <c:v>6.8258999999999999</c:v>
                </c:pt>
                <c:pt idx="5">
                  <c:v>1.7765</c:v>
                </c:pt>
              </c:numCache>
            </c:numRef>
          </c:val>
          <c:extLst>
            <c:ext xmlns:c16="http://schemas.microsoft.com/office/drawing/2014/chart" uri="{C3380CC4-5D6E-409C-BE32-E72D297353CC}">
              <c16:uniqueId val="{00000003-D827-40D0-9374-34C74B5DFB07}"/>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18.200800000000001</c:v>
                </c:pt>
                <c:pt idx="1">
                  <c:v>41.071399999999997</c:v>
                </c:pt>
                <c:pt idx="2">
                  <c:v>8.0770999999999997</c:v>
                </c:pt>
                <c:pt idx="3">
                  <c:v>100</c:v>
                </c:pt>
                <c:pt idx="4">
                  <c:v>6.7824999999999998</c:v>
                </c:pt>
                <c:pt idx="5">
                  <c:v>6.2782</c:v>
                </c:pt>
              </c:numCache>
            </c:numRef>
          </c:val>
          <c:extLst>
            <c:ext xmlns:c16="http://schemas.microsoft.com/office/drawing/2014/chart" uri="{C3380CC4-5D6E-409C-BE32-E72D297353CC}">
              <c16:uniqueId val="{00000004-D827-40D0-9374-34C74B5DFB07}"/>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54.298099999999998</c:v>
                </c:pt>
                <c:pt idx="1">
                  <c:v>30.357099999999999</c:v>
                </c:pt>
                <c:pt idx="2">
                  <c:v>2.7359</c:v>
                </c:pt>
                <c:pt idx="3">
                  <c:v>96.904799999999994</c:v>
                </c:pt>
                <c:pt idx="4">
                  <c:v>1.0461</c:v>
                </c:pt>
                <c:pt idx="5">
                  <c:v>10.277799999999999</c:v>
                </c:pt>
              </c:numCache>
            </c:numRef>
          </c:val>
          <c:extLst>
            <c:ext xmlns:c16="http://schemas.microsoft.com/office/drawing/2014/chart" uri="{C3380CC4-5D6E-409C-BE32-E72D297353CC}">
              <c16:uniqueId val="{00000005-D827-40D0-9374-34C74B5DFB07}"/>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35.261899999999997</c:v>
                </c:pt>
                <c:pt idx="1">
                  <c:v>80.357100000000003</c:v>
                </c:pt>
                <c:pt idx="2">
                  <c:v>3.7776000000000001</c:v>
                </c:pt>
                <c:pt idx="3">
                  <c:v>0</c:v>
                </c:pt>
                <c:pt idx="4">
                  <c:v>0.83130000000000004</c:v>
                </c:pt>
                <c:pt idx="5">
                  <c:v>-0.27060000000000001</c:v>
                </c:pt>
              </c:numCache>
            </c:numRef>
          </c:val>
          <c:extLst>
            <c:ext xmlns:c16="http://schemas.microsoft.com/office/drawing/2014/chart" uri="{C3380CC4-5D6E-409C-BE32-E72D297353CC}">
              <c16:uniqueId val="{00000006-D827-40D0-9374-34C74B5DFB07}"/>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8.2303999999999995</c:v>
                </c:pt>
                <c:pt idx="1">
                  <c:v>62.5</c:v>
                </c:pt>
                <c:pt idx="2">
                  <c:v>79.668499999999995</c:v>
                </c:pt>
                <c:pt idx="3">
                  <c:v>0</c:v>
                </c:pt>
                <c:pt idx="4">
                  <c:v>100</c:v>
                </c:pt>
                <c:pt idx="5">
                  <c:v>35.359000000000002</c:v>
                </c:pt>
              </c:numCache>
            </c:numRef>
          </c:val>
          <c:extLst>
            <c:ext xmlns:c16="http://schemas.microsoft.com/office/drawing/2014/chart" uri="{C3380CC4-5D6E-409C-BE32-E72D297353CC}">
              <c16:uniqueId val="{00000007-D827-40D0-9374-34C74B5DFB07}"/>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Sheet1!$J$2:$J$7</c:f>
              <c:numCache>
                <c:formatCode>General</c:formatCode>
                <c:ptCount val="6"/>
                <c:pt idx="0">
                  <c:v>33.6601</c:v>
                </c:pt>
                <c:pt idx="1">
                  <c:v>41.071399999999997</c:v>
                </c:pt>
                <c:pt idx="2">
                  <c:v>25.3201</c:v>
                </c:pt>
                <c:pt idx="3">
                  <c:v>0</c:v>
                </c:pt>
                <c:pt idx="4">
                  <c:v>11.4396</c:v>
                </c:pt>
                <c:pt idx="5">
                  <c:v>1.4029</c:v>
                </c:pt>
              </c:numCache>
            </c:numRef>
          </c:val>
          <c:extLst>
            <c:ext xmlns:c16="http://schemas.microsoft.com/office/drawing/2014/chart" uri="{C3380CC4-5D6E-409C-BE32-E72D297353CC}">
              <c16:uniqueId val="{00000008-D827-40D0-9374-34C74B5DFB07}"/>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Sheet1!$K$2:$K$7</c:f>
              <c:numCache>
                <c:formatCode>General</c:formatCode>
                <c:ptCount val="6"/>
                <c:pt idx="0">
                  <c:v>11.8118</c:v>
                </c:pt>
                <c:pt idx="1">
                  <c:v>100</c:v>
                </c:pt>
                <c:pt idx="2">
                  <c:v>60.6295</c:v>
                </c:pt>
                <c:pt idx="3">
                  <c:v>0</c:v>
                </c:pt>
                <c:pt idx="4">
                  <c:v>32.297699999999999</c:v>
                </c:pt>
                <c:pt idx="5">
                  <c:v>8.6447000000000003</c:v>
                </c:pt>
              </c:numCache>
            </c:numRef>
          </c:val>
          <c:extLst>
            <c:ext xmlns:c16="http://schemas.microsoft.com/office/drawing/2014/chart" uri="{C3380CC4-5D6E-409C-BE32-E72D297353CC}">
              <c16:uniqueId val="{00000009-D827-40D0-9374-34C74B5DFB07}"/>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Sheet1!$L$2:$L$7</c:f>
              <c:numCache>
                <c:formatCode>General</c:formatCode>
                <c:ptCount val="6"/>
                <c:pt idx="0">
                  <c:v>3.7825000000000002</c:v>
                </c:pt>
                <c:pt idx="1">
                  <c:v>57.142899999999997</c:v>
                </c:pt>
                <c:pt idx="2">
                  <c:v>28.1844</c:v>
                </c:pt>
                <c:pt idx="3">
                  <c:v>0</c:v>
                </c:pt>
                <c:pt idx="4">
                  <c:v>88.944699999999997</c:v>
                </c:pt>
                <c:pt idx="5">
                  <c:v>100</c:v>
                </c:pt>
              </c:numCache>
            </c:numRef>
          </c:val>
          <c:extLst>
            <c:ext xmlns:c16="http://schemas.microsoft.com/office/drawing/2014/chart" uri="{C3380CC4-5D6E-409C-BE32-E72D297353CC}">
              <c16:uniqueId val="{0000000A-D827-40D0-9374-34C74B5DFB07}"/>
            </c:ext>
          </c:extLst>
        </c:ser>
        <c:dLbls>
          <c:showLegendKey val="0"/>
          <c:showVal val="0"/>
          <c:showCatName val="0"/>
          <c:showSerName val="0"/>
          <c:showPercent val="0"/>
          <c:showBubbleSize val="0"/>
        </c:dLbls>
        <c:axId val="284223152"/>
        <c:axId val="284223480"/>
      </c:radarChart>
      <c:catAx>
        <c:axId val="284223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223480"/>
        <c:crosses val="autoZero"/>
        <c:auto val="1"/>
        <c:lblAlgn val="ctr"/>
        <c:lblOffset val="100"/>
        <c:noMultiLvlLbl val="0"/>
      </c:catAx>
      <c:valAx>
        <c:axId val="284223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223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Sheet1!$A$2:$A$29</c:f>
              <c:numCache>
                <c:formatCode>m/d/yyyy</c:formatCode>
                <c:ptCount val="28"/>
                <c:pt idx="0">
                  <c:v>42777</c:v>
                </c:pt>
                <c:pt idx="1">
                  <c:v>42778</c:v>
                </c:pt>
                <c:pt idx="2">
                  <c:v>42779</c:v>
                </c:pt>
                <c:pt idx="3">
                  <c:v>42780</c:v>
                </c:pt>
                <c:pt idx="4">
                  <c:v>42781</c:v>
                </c:pt>
                <c:pt idx="5">
                  <c:v>42782</c:v>
                </c:pt>
                <c:pt idx="6">
                  <c:v>42783</c:v>
                </c:pt>
                <c:pt idx="7">
                  <c:v>42784</c:v>
                </c:pt>
                <c:pt idx="8">
                  <c:v>42785</c:v>
                </c:pt>
                <c:pt idx="9">
                  <c:v>42786</c:v>
                </c:pt>
                <c:pt idx="10">
                  <c:v>42787</c:v>
                </c:pt>
                <c:pt idx="11">
                  <c:v>42788</c:v>
                </c:pt>
                <c:pt idx="12">
                  <c:v>42789</c:v>
                </c:pt>
                <c:pt idx="13">
                  <c:v>42790</c:v>
                </c:pt>
                <c:pt idx="14">
                  <c:v>42791</c:v>
                </c:pt>
                <c:pt idx="15">
                  <c:v>42792</c:v>
                </c:pt>
                <c:pt idx="16">
                  <c:v>42793</c:v>
                </c:pt>
                <c:pt idx="17">
                  <c:v>42794</c:v>
                </c:pt>
                <c:pt idx="18">
                  <c:v>42795</c:v>
                </c:pt>
                <c:pt idx="19">
                  <c:v>42796</c:v>
                </c:pt>
                <c:pt idx="20">
                  <c:v>42797</c:v>
                </c:pt>
                <c:pt idx="21">
                  <c:v>42798</c:v>
                </c:pt>
                <c:pt idx="22">
                  <c:v>42799</c:v>
                </c:pt>
                <c:pt idx="23">
                  <c:v>42800</c:v>
                </c:pt>
                <c:pt idx="24">
                  <c:v>42801</c:v>
                </c:pt>
                <c:pt idx="25">
                  <c:v>42802</c:v>
                </c:pt>
                <c:pt idx="26">
                  <c:v>42803</c:v>
                </c:pt>
                <c:pt idx="27">
                  <c:v>42804</c:v>
                </c:pt>
              </c:numCache>
            </c:numRef>
          </c:cat>
          <c:val>
            <c:numRef>
              <c:f>Sheet1!$B$2:$B$29</c:f>
              <c:numCache>
                <c:formatCode>General</c:formatCode>
                <c:ptCount val="28"/>
                <c:pt idx="0">
                  <c:v>-34</c:v>
                </c:pt>
                <c:pt idx="1">
                  <c:v>-23</c:v>
                </c:pt>
                <c:pt idx="2">
                  <c:v>-2</c:v>
                </c:pt>
                <c:pt idx="3">
                  <c:v>-7</c:v>
                </c:pt>
                <c:pt idx="4">
                  <c:v>0</c:v>
                </c:pt>
                <c:pt idx="5">
                  <c:v>7</c:v>
                </c:pt>
                <c:pt idx="6">
                  <c:v>20</c:v>
                </c:pt>
                <c:pt idx="7">
                  <c:v>-9</c:v>
                </c:pt>
                <c:pt idx="8">
                  <c:v>7</c:v>
                </c:pt>
                <c:pt idx="9">
                  <c:v>9</c:v>
                </c:pt>
                <c:pt idx="10">
                  <c:v>9</c:v>
                </c:pt>
                <c:pt idx="11">
                  <c:v>57</c:v>
                </c:pt>
                <c:pt idx="12">
                  <c:v>37</c:v>
                </c:pt>
                <c:pt idx="13">
                  <c:v>28</c:v>
                </c:pt>
                <c:pt idx="14">
                  <c:v>32</c:v>
                </c:pt>
                <c:pt idx="15">
                  <c:v>23</c:v>
                </c:pt>
                <c:pt idx="16">
                  <c:v>55</c:v>
                </c:pt>
                <c:pt idx="17">
                  <c:v>65</c:v>
                </c:pt>
                <c:pt idx="18">
                  <c:v>1</c:v>
                </c:pt>
                <c:pt idx="19">
                  <c:v>-11</c:v>
                </c:pt>
                <c:pt idx="20">
                  <c:v>3</c:v>
                </c:pt>
                <c:pt idx="21">
                  <c:v>14</c:v>
                </c:pt>
                <c:pt idx="22">
                  <c:v>17</c:v>
                </c:pt>
                <c:pt idx="23">
                  <c:v>30</c:v>
                </c:pt>
                <c:pt idx="24">
                  <c:v>46</c:v>
                </c:pt>
                <c:pt idx="25">
                  <c:v>55</c:v>
                </c:pt>
                <c:pt idx="26">
                  <c:v>245</c:v>
                </c:pt>
                <c:pt idx="27">
                  <c:v>74</c:v>
                </c:pt>
              </c:numCache>
            </c:numRef>
          </c:val>
          <c:smooth val="0"/>
          <c:extLst>
            <c:ext xmlns:c16="http://schemas.microsoft.com/office/drawing/2014/chart" uri="{C3380CC4-5D6E-409C-BE32-E72D297353CC}">
              <c16:uniqueId val="{00000000-6479-408E-9069-4829E9FDE1E5}"/>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Sheet1!$A$2:$A$29</c:f>
              <c:numCache>
                <c:formatCode>m/d/yyyy</c:formatCode>
                <c:ptCount val="28"/>
                <c:pt idx="0">
                  <c:v>42777</c:v>
                </c:pt>
                <c:pt idx="1">
                  <c:v>42778</c:v>
                </c:pt>
                <c:pt idx="2">
                  <c:v>42779</c:v>
                </c:pt>
                <c:pt idx="3">
                  <c:v>42780</c:v>
                </c:pt>
                <c:pt idx="4">
                  <c:v>42781</c:v>
                </c:pt>
                <c:pt idx="5">
                  <c:v>42782</c:v>
                </c:pt>
                <c:pt idx="6">
                  <c:v>42783</c:v>
                </c:pt>
                <c:pt idx="7">
                  <c:v>42784</c:v>
                </c:pt>
                <c:pt idx="8">
                  <c:v>42785</c:v>
                </c:pt>
                <c:pt idx="9">
                  <c:v>42786</c:v>
                </c:pt>
                <c:pt idx="10">
                  <c:v>42787</c:v>
                </c:pt>
                <c:pt idx="11">
                  <c:v>42788</c:v>
                </c:pt>
                <c:pt idx="12">
                  <c:v>42789</c:v>
                </c:pt>
                <c:pt idx="13">
                  <c:v>42790</c:v>
                </c:pt>
                <c:pt idx="14">
                  <c:v>42791</c:v>
                </c:pt>
                <c:pt idx="15">
                  <c:v>42792</c:v>
                </c:pt>
                <c:pt idx="16">
                  <c:v>42793</c:v>
                </c:pt>
                <c:pt idx="17">
                  <c:v>42794</c:v>
                </c:pt>
                <c:pt idx="18">
                  <c:v>42795</c:v>
                </c:pt>
                <c:pt idx="19">
                  <c:v>42796</c:v>
                </c:pt>
                <c:pt idx="20">
                  <c:v>42797</c:v>
                </c:pt>
                <c:pt idx="21">
                  <c:v>42798</c:v>
                </c:pt>
                <c:pt idx="22">
                  <c:v>42799</c:v>
                </c:pt>
                <c:pt idx="23">
                  <c:v>42800</c:v>
                </c:pt>
                <c:pt idx="24">
                  <c:v>42801</c:v>
                </c:pt>
                <c:pt idx="25">
                  <c:v>42802</c:v>
                </c:pt>
                <c:pt idx="26">
                  <c:v>42803</c:v>
                </c:pt>
                <c:pt idx="27">
                  <c:v>42804</c:v>
                </c:pt>
              </c:numCache>
            </c:numRef>
          </c:cat>
          <c:val>
            <c:numRef>
              <c:f>Sheet1!$C$2:$C$29</c:f>
              <c:numCache>
                <c:formatCode>General</c:formatCode>
                <c:ptCount val="28"/>
                <c:pt idx="0">
                  <c:v>38</c:v>
                </c:pt>
                <c:pt idx="1">
                  <c:v>114</c:v>
                </c:pt>
                <c:pt idx="2">
                  <c:v>159</c:v>
                </c:pt>
                <c:pt idx="3">
                  <c:v>1110</c:v>
                </c:pt>
                <c:pt idx="4">
                  <c:v>88</c:v>
                </c:pt>
                <c:pt idx="5">
                  <c:v>201</c:v>
                </c:pt>
                <c:pt idx="6">
                  <c:v>153</c:v>
                </c:pt>
                <c:pt idx="7">
                  <c:v>83</c:v>
                </c:pt>
                <c:pt idx="8">
                  <c:v>16</c:v>
                </c:pt>
                <c:pt idx="9">
                  <c:v>143</c:v>
                </c:pt>
                <c:pt idx="10">
                  <c:v>222</c:v>
                </c:pt>
                <c:pt idx="11">
                  <c:v>160</c:v>
                </c:pt>
                <c:pt idx="12">
                  <c:v>255</c:v>
                </c:pt>
                <c:pt idx="13">
                  <c:v>151</c:v>
                </c:pt>
                <c:pt idx="14">
                  <c:v>135</c:v>
                </c:pt>
                <c:pt idx="15">
                  <c:v>152</c:v>
                </c:pt>
                <c:pt idx="16">
                  <c:v>134</c:v>
                </c:pt>
                <c:pt idx="17">
                  <c:v>87</c:v>
                </c:pt>
                <c:pt idx="18">
                  <c:v>130</c:v>
                </c:pt>
                <c:pt idx="19">
                  <c:v>135</c:v>
                </c:pt>
                <c:pt idx="20">
                  <c:v>151</c:v>
                </c:pt>
                <c:pt idx="21">
                  <c:v>130</c:v>
                </c:pt>
                <c:pt idx="22">
                  <c:v>100</c:v>
                </c:pt>
                <c:pt idx="23">
                  <c:v>158</c:v>
                </c:pt>
                <c:pt idx="24">
                  <c:v>208</c:v>
                </c:pt>
                <c:pt idx="25">
                  <c:v>410</c:v>
                </c:pt>
                <c:pt idx="26">
                  <c:v>228</c:v>
                </c:pt>
                <c:pt idx="27">
                  <c:v>143</c:v>
                </c:pt>
              </c:numCache>
            </c:numRef>
          </c:val>
          <c:smooth val="0"/>
          <c:extLst>
            <c:ext xmlns:c16="http://schemas.microsoft.com/office/drawing/2014/chart" uri="{C3380CC4-5D6E-409C-BE32-E72D297353CC}">
              <c16:uniqueId val="{00000001-6479-408E-9069-4829E9FDE1E5}"/>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Sheet1!$A$2:$A$29</c:f>
              <c:numCache>
                <c:formatCode>m/d/yyyy</c:formatCode>
                <c:ptCount val="28"/>
                <c:pt idx="0">
                  <c:v>42777</c:v>
                </c:pt>
                <c:pt idx="1">
                  <c:v>42778</c:v>
                </c:pt>
                <c:pt idx="2">
                  <c:v>42779</c:v>
                </c:pt>
                <c:pt idx="3">
                  <c:v>42780</c:v>
                </c:pt>
                <c:pt idx="4">
                  <c:v>42781</c:v>
                </c:pt>
                <c:pt idx="5">
                  <c:v>42782</c:v>
                </c:pt>
                <c:pt idx="6">
                  <c:v>42783</c:v>
                </c:pt>
                <c:pt idx="7">
                  <c:v>42784</c:v>
                </c:pt>
                <c:pt idx="8">
                  <c:v>42785</c:v>
                </c:pt>
                <c:pt idx="9">
                  <c:v>42786</c:v>
                </c:pt>
                <c:pt idx="10">
                  <c:v>42787</c:v>
                </c:pt>
                <c:pt idx="11">
                  <c:v>42788</c:v>
                </c:pt>
                <c:pt idx="12">
                  <c:v>42789</c:v>
                </c:pt>
                <c:pt idx="13">
                  <c:v>42790</c:v>
                </c:pt>
                <c:pt idx="14">
                  <c:v>42791</c:v>
                </c:pt>
                <c:pt idx="15">
                  <c:v>42792</c:v>
                </c:pt>
                <c:pt idx="16">
                  <c:v>42793</c:v>
                </c:pt>
                <c:pt idx="17">
                  <c:v>42794</c:v>
                </c:pt>
                <c:pt idx="18">
                  <c:v>42795</c:v>
                </c:pt>
                <c:pt idx="19">
                  <c:v>42796</c:v>
                </c:pt>
                <c:pt idx="20">
                  <c:v>42797</c:v>
                </c:pt>
                <c:pt idx="21">
                  <c:v>42798</c:v>
                </c:pt>
                <c:pt idx="22">
                  <c:v>42799</c:v>
                </c:pt>
                <c:pt idx="23">
                  <c:v>42800</c:v>
                </c:pt>
                <c:pt idx="24">
                  <c:v>42801</c:v>
                </c:pt>
                <c:pt idx="25">
                  <c:v>42802</c:v>
                </c:pt>
                <c:pt idx="26">
                  <c:v>42803</c:v>
                </c:pt>
                <c:pt idx="27">
                  <c:v>42804</c:v>
                </c:pt>
              </c:numCache>
            </c:numRef>
          </c:cat>
          <c:val>
            <c:numRef>
              <c:f>Sheet1!$D$2:$D$29</c:f>
              <c:numCache>
                <c:formatCode>General</c:formatCode>
                <c:ptCount val="28"/>
                <c:pt idx="0">
                  <c:v>421</c:v>
                </c:pt>
                <c:pt idx="1">
                  <c:v>493</c:v>
                </c:pt>
                <c:pt idx="2">
                  <c:v>344</c:v>
                </c:pt>
                <c:pt idx="3">
                  <c:v>198</c:v>
                </c:pt>
                <c:pt idx="4">
                  <c:v>62</c:v>
                </c:pt>
                <c:pt idx="5">
                  <c:v>287</c:v>
                </c:pt>
                <c:pt idx="6">
                  <c:v>185</c:v>
                </c:pt>
                <c:pt idx="7">
                  <c:v>66</c:v>
                </c:pt>
                <c:pt idx="8">
                  <c:v>158</c:v>
                </c:pt>
                <c:pt idx="9">
                  <c:v>140</c:v>
                </c:pt>
                <c:pt idx="10">
                  <c:v>168</c:v>
                </c:pt>
                <c:pt idx="11">
                  <c:v>142</c:v>
                </c:pt>
                <c:pt idx="12">
                  <c:v>101</c:v>
                </c:pt>
                <c:pt idx="13">
                  <c:v>100</c:v>
                </c:pt>
                <c:pt idx="14">
                  <c:v>78</c:v>
                </c:pt>
                <c:pt idx="15">
                  <c:v>99</c:v>
                </c:pt>
                <c:pt idx="16">
                  <c:v>120</c:v>
                </c:pt>
                <c:pt idx="17">
                  <c:v>113</c:v>
                </c:pt>
                <c:pt idx="18">
                  <c:v>267</c:v>
                </c:pt>
                <c:pt idx="19">
                  <c:v>390</c:v>
                </c:pt>
                <c:pt idx="20">
                  <c:v>231</c:v>
                </c:pt>
                <c:pt idx="21">
                  <c:v>185</c:v>
                </c:pt>
                <c:pt idx="22">
                  <c:v>29</c:v>
                </c:pt>
                <c:pt idx="23">
                  <c:v>57</c:v>
                </c:pt>
                <c:pt idx="24">
                  <c:v>338</c:v>
                </c:pt>
                <c:pt idx="25">
                  <c:v>315</c:v>
                </c:pt>
                <c:pt idx="26">
                  <c:v>283</c:v>
                </c:pt>
                <c:pt idx="27">
                  <c:v>167</c:v>
                </c:pt>
              </c:numCache>
            </c:numRef>
          </c:val>
          <c:smooth val="0"/>
          <c:extLst>
            <c:ext xmlns:c16="http://schemas.microsoft.com/office/drawing/2014/chart" uri="{C3380CC4-5D6E-409C-BE32-E72D297353CC}">
              <c16:uniqueId val="{00000002-6479-408E-9069-4829E9FDE1E5}"/>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Sheet1!$A$2:$A$29</c:f>
              <c:numCache>
                <c:formatCode>m/d/yyyy</c:formatCode>
                <c:ptCount val="28"/>
                <c:pt idx="0">
                  <c:v>42777</c:v>
                </c:pt>
                <c:pt idx="1">
                  <c:v>42778</c:v>
                </c:pt>
                <c:pt idx="2">
                  <c:v>42779</c:v>
                </c:pt>
                <c:pt idx="3">
                  <c:v>42780</c:v>
                </c:pt>
                <c:pt idx="4">
                  <c:v>42781</c:v>
                </c:pt>
                <c:pt idx="5">
                  <c:v>42782</c:v>
                </c:pt>
                <c:pt idx="6">
                  <c:v>42783</c:v>
                </c:pt>
                <c:pt idx="7">
                  <c:v>42784</c:v>
                </c:pt>
                <c:pt idx="8">
                  <c:v>42785</c:v>
                </c:pt>
                <c:pt idx="9">
                  <c:v>42786</c:v>
                </c:pt>
                <c:pt idx="10">
                  <c:v>42787</c:v>
                </c:pt>
                <c:pt idx="11">
                  <c:v>42788</c:v>
                </c:pt>
                <c:pt idx="12">
                  <c:v>42789</c:v>
                </c:pt>
                <c:pt idx="13">
                  <c:v>42790</c:v>
                </c:pt>
                <c:pt idx="14">
                  <c:v>42791</c:v>
                </c:pt>
                <c:pt idx="15">
                  <c:v>42792</c:v>
                </c:pt>
                <c:pt idx="16">
                  <c:v>42793</c:v>
                </c:pt>
                <c:pt idx="17">
                  <c:v>42794</c:v>
                </c:pt>
                <c:pt idx="18">
                  <c:v>42795</c:v>
                </c:pt>
                <c:pt idx="19">
                  <c:v>42796</c:v>
                </c:pt>
                <c:pt idx="20">
                  <c:v>42797</c:v>
                </c:pt>
                <c:pt idx="21">
                  <c:v>42798</c:v>
                </c:pt>
                <c:pt idx="22">
                  <c:v>42799</c:v>
                </c:pt>
                <c:pt idx="23">
                  <c:v>42800</c:v>
                </c:pt>
                <c:pt idx="24">
                  <c:v>42801</c:v>
                </c:pt>
                <c:pt idx="25">
                  <c:v>42802</c:v>
                </c:pt>
                <c:pt idx="26">
                  <c:v>42803</c:v>
                </c:pt>
                <c:pt idx="27">
                  <c:v>42804</c:v>
                </c:pt>
              </c:numCache>
            </c:numRef>
          </c:cat>
          <c:val>
            <c:numRef>
              <c:f>Sheet1!$E$2:$E$29</c:f>
              <c:numCache>
                <c:formatCode>General</c:formatCode>
                <c:ptCount val="28"/>
                <c:pt idx="0">
                  <c:v>19</c:v>
                </c:pt>
                <c:pt idx="1">
                  <c:v>38</c:v>
                </c:pt>
                <c:pt idx="2">
                  <c:v>89</c:v>
                </c:pt>
                <c:pt idx="3">
                  <c:v>126</c:v>
                </c:pt>
                <c:pt idx="4">
                  <c:v>95</c:v>
                </c:pt>
                <c:pt idx="5">
                  <c:v>45</c:v>
                </c:pt>
                <c:pt idx="6">
                  <c:v>28</c:v>
                </c:pt>
                <c:pt idx="7">
                  <c:v>42</c:v>
                </c:pt>
                <c:pt idx="8">
                  <c:v>44</c:v>
                </c:pt>
                <c:pt idx="9">
                  <c:v>102</c:v>
                </c:pt>
                <c:pt idx="10">
                  <c:v>109</c:v>
                </c:pt>
                <c:pt idx="11">
                  <c:v>161</c:v>
                </c:pt>
                <c:pt idx="12">
                  <c:v>65</c:v>
                </c:pt>
                <c:pt idx="13">
                  <c:v>48</c:v>
                </c:pt>
                <c:pt idx="14">
                  <c:v>36</c:v>
                </c:pt>
                <c:pt idx="15">
                  <c:v>32</c:v>
                </c:pt>
                <c:pt idx="16">
                  <c:v>32</c:v>
                </c:pt>
                <c:pt idx="17">
                  <c:v>45</c:v>
                </c:pt>
                <c:pt idx="18">
                  <c:v>88</c:v>
                </c:pt>
                <c:pt idx="19">
                  <c:v>55</c:v>
                </c:pt>
                <c:pt idx="20">
                  <c:v>37</c:v>
                </c:pt>
                <c:pt idx="21">
                  <c:v>31</c:v>
                </c:pt>
                <c:pt idx="22">
                  <c:v>39</c:v>
                </c:pt>
                <c:pt idx="23">
                  <c:v>108</c:v>
                </c:pt>
                <c:pt idx="24">
                  <c:v>84</c:v>
                </c:pt>
                <c:pt idx="25">
                  <c:v>90</c:v>
                </c:pt>
                <c:pt idx="26">
                  <c:v>66</c:v>
                </c:pt>
                <c:pt idx="27">
                  <c:v>66</c:v>
                </c:pt>
              </c:numCache>
            </c:numRef>
          </c:val>
          <c:smooth val="0"/>
          <c:extLst>
            <c:ext xmlns:c16="http://schemas.microsoft.com/office/drawing/2014/chart" uri="{C3380CC4-5D6E-409C-BE32-E72D297353CC}">
              <c16:uniqueId val="{00000003-6479-408E-9069-4829E9FDE1E5}"/>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Sheet1!$A$2:$A$29</c:f>
              <c:numCache>
                <c:formatCode>m/d/yyyy</c:formatCode>
                <c:ptCount val="28"/>
                <c:pt idx="0">
                  <c:v>42777</c:v>
                </c:pt>
                <c:pt idx="1">
                  <c:v>42778</c:v>
                </c:pt>
                <c:pt idx="2">
                  <c:v>42779</c:v>
                </c:pt>
                <c:pt idx="3">
                  <c:v>42780</c:v>
                </c:pt>
                <c:pt idx="4">
                  <c:v>42781</c:v>
                </c:pt>
                <c:pt idx="5">
                  <c:v>42782</c:v>
                </c:pt>
                <c:pt idx="6">
                  <c:v>42783</c:v>
                </c:pt>
                <c:pt idx="7">
                  <c:v>42784</c:v>
                </c:pt>
                <c:pt idx="8">
                  <c:v>42785</c:v>
                </c:pt>
                <c:pt idx="9">
                  <c:v>42786</c:v>
                </c:pt>
                <c:pt idx="10">
                  <c:v>42787</c:v>
                </c:pt>
                <c:pt idx="11">
                  <c:v>42788</c:v>
                </c:pt>
                <c:pt idx="12">
                  <c:v>42789</c:v>
                </c:pt>
                <c:pt idx="13">
                  <c:v>42790</c:v>
                </c:pt>
                <c:pt idx="14">
                  <c:v>42791</c:v>
                </c:pt>
                <c:pt idx="15">
                  <c:v>42792</c:v>
                </c:pt>
                <c:pt idx="16">
                  <c:v>42793</c:v>
                </c:pt>
                <c:pt idx="17">
                  <c:v>42794</c:v>
                </c:pt>
                <c:pt idx="18">
                  <c:v>42795</c:v>
                </c:pt>
                <c:pt idx="19">
                  <c:v>42796</c:v>
                </c:pt>
                <c:pt idx="20">
                  <c:v>42797</c:v>
                </c:pt>
                <c:pt idx="21">
                  <c:v>42798</c:v>
                </c:pt>
                <c:pt idx="22">
                  <c:v>42799</c:v>
                </c:pt>
                <c:pt idx="23">
                  <c:v>42800</c:v>
                </c:pt>
                <c:pt idx="24">
                  <c:v>42801</c:v>
                </c:pt>
                <c:pt idx="25">
                  <c:v>42802</c:v>
                </c:pt>
                <c:pt idx="26">
                  <c:v>42803</c:v>
                </c:pt>
                <c:pt idx="27">
                  <c:v>42804</c:v>
                </c:pt>
              </c:numCache>
            </c:numRef>
          </c:cat>
          <c:val>
            <c:numRef>
              <c:f>Sheet1!$F$2:$F$29</c:f>
              <c:numCache>
                <c:formatCode>General</c:formatCode>
                <c:ptCount val="28"/>
                <c:pt idx="0">
                  <c:v>188</c:v>
                </c:pt>
                <c:pt idx="1">
                  <c:v>235</c:v>
                </c:pt>
                <c:pt idx="2">
                  <c:v>239</c:v>
                </c:pt>
                <c:pt idx="3">
                  <c:v>223</c:v>
                </c:pt>
                <c:pt idx="4">
                  <c:v>205</c:v>
                </c:pt>
                <c:pt idx="5">
                  <c:v>151</c:v>
                </c:pt>
                <c:pt idx="6">
                  <c:v>213</c:v>
                </c:pt>
                <c:pt idx="7">
                  <c:v>81</c:v>
                </c:pt>
                <c:pt idx="8">
                  <c:v>110</c:v>
                </c:pt>
                <c:pt idx="9">
                  <c:v>99</c:v>
                </c:pt>
                <c:pt idx="10">
                  <c:v>74</c:v>
                </c:pt>
                <c:pt idx="11">
                  <c:v>73</c:v>
                </c:pt>
                <c:pt idx="12">
                  <c:v>81</c:v>
                </c:pt>
                <c:pt idx="13">
                  <c:v>76</c:v>
                </c:pt>
                <c:pt idx="14">
                  <c:v>38</c:v>
                </c:pt>
                <c:pt idx="15">
                  <c:v>37</c:v>
                </c:pt>
                <c:pt idx="16">
                  <c:v>53</c:v>
                </c:pt>
                <c:pt idx="17">
                  <c:v>44</c:v>
                </c:pt>
                <c:pt idx="18">
                  <c:v>72</c:v>
                </c:pt>
                <c:pt idx="19">
                  <c:v>42</c:v>
                </c:pt>
                <c:pt idx="20">
                  <c:v>67</c:v>
                </c:pt>
                <c:pt idx="21">
                  <c:v>71</c:v>
                </c:pt>
                <c:pt idx="22">
                  <c:v>45</c:v>
                </c:pt>
                <c:pt idx="23">
                  <c:v>68</c:v>
                </c:pt>
                <c:pt idx="24">
                  <c:v>43</c:v>
                </c:pt>
                <c:pt idx="25">
                  <c:v>177</c:v>
                </c:pt>
                <c:pt idx="26">
                  <c:v>93</c:v>
                </c:pt>
                <c:pt idx="27">
                  <c:v>56</c:v>
                </c:pt>
              </c:numCache>
            </c:numRef>
          </c:val>
          <c:smooth val="0"/>
          <c:extLst>
            <c:ext xmlns:c16="http://schemas.microsoft.com/office/drawing/2014/chart" uri="{C3380CC4-5D6E-409C-BE32-E72D297353CC}">
              <c16:uniqueId val="{00000004-6479-408E-9069-4829E9FDE1E5}"/>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Sheet1!$A$2:$A$29</c:f>
              <c:numCache>
                <c:formatCode>m/d/yyyy</c:formatCode>
                <c:ptCount val="28"/>
                <c:pt idx="0">
                  <c:v>42777</c:v>
                </c:pt>
                <c:pt idx="1">
                  <c:v>42778</c:v>
                </c:pt>
                <c:pt idx="2">
                  <c:v>42779</c:v>
                </c:pt>
                <c:pt idx="3">
                  <c:v>42780</c:v>
                </c:pt>
                <c:pt idx="4">
                  <c:v>42781</c:v>
                </c:pt>
                <c:pt idx="5">
                  <c:v>42782</c:v>
                </c:pt>
                <c:pt idx="6">
                  <c:v>42783</c:v>
                </c:pt>
                <c:pt idx="7">
                  <c:v>42784</c:v>
                </c:pt>
                <c:pt idx="8">
                  <c:v>42785</c:v>
                </c:pt>
                <c:pt idx="9">
                  <c:v>42786</c:v>
                </c:pt>
                <c:pt idx="10">
                  <c:v>42787</c:v>
                </c:pt>
                <c:pt idx="11">
                  <c:v>42788</c:v>
                </c:pt>
                <c:pt idx="12">
                  <c:v>42789</c:v>
                </c:pt>
                <c:pt idx="13">
                  <c:v>42790</c:v>
                </c:pt>
                <c:pt idx="14">
                  <c:v>42791</c:v>
                </c:pt>
                <c:pt idx="15">
                  <c:v>42792</c:v>
                </c:pt>
                <c:pt idx="16">
                  <c:v>42793</c:v>
                </c:pt>
                <c:pt idx="17">
                  <c:v>42794</c:v>
                </c:pt>
                <c:pt idx="18">
                  <c:v>42795</c:v>
                </c:pt>
                <c:pt idx="19">
                  <c:v>42796</c:v>
                </c:pt>
                <c:pt idx="20">
                  <c:v>42797</c:v>
                </c:pt>
                <c:pt idx="21">
                  <c:v>42798</c:v>
                </c:pt>
                <c:pt idx="22">
                  <c:v>42799</c:v>
                </c:pt>
                <c:pt idx="23">
                  <c:v>42800</c:v>
                </c:pt>
                <c:pt idx="24">
                  <c:v>42801</c:v>
                </c:pt>
                <c:pt idx="25">
                  <c:v>42802</c:v>
                </c:pt>
                <c:pt idx="26">
                  <c:v>42803</c:v>
                </c:pt>
                <c:pt idx="27">
                  <c:v>42804</c:v>
                </c:pt>
              </c:numCache>
            </c:numRef>
          </c:cat>
          <c:val>
            <c:numRef>
              <c:f>Sheet1!$G$2:$G$29</c:f>
              <c:numCache>
                <c:formatCode>General</c:formatCode>
                <c:ptCount val="28"/>
                <c:pt idx="0">
                  <c:v>145</c:v>
                </c:pt>
                <c:pt idx="1">
                  <c:v>155</c:v>
                </c:pt>
                <c:pt idx="2">
                  <c:v>225</c:v>
                </c:pt>
                <c:pt idx="3">
                  <c:v>117</c:v>
                </c:pt>
                <c:pt idx="4">
                  <c:v>90</c:v>
                </c:pt>
                <c:pt idx="5">
                  <c:v>391</c:v>
                </c:pt>
                <c:pt idx="6">
                  <c:v>434</c:v>
                </c:pt>
                <c:pt idx="7">
                  <c:v>586</c:v>
                </c:pt>
                <c:pt idx="8">
                  <c:v>543</c:v>
                </c:pt>
                <c:pt idx="9">
                  <c:v>568</c:v>
                </c:pt>
                <c:pt idx="10">
                  <c:v>556</c:v>
                </c:pt>
                <c:pt idx="11">
                  <c:v>478</c:v>
                </c:pt>
                <c:pt idx="12">
                  <c:v>468</c:v>
                </c:pt>
                <c:pt idx="13">
                  <c:v>436</c:v>
                </c:pt>
                <c:pt idx="14">
                  <c:v>466</c:v>
                </c:pt>
                <c:pt idx="15">
                  <c:v>348</c:v>
                </c:pt>
                <c:pt idx="16">
                  <c:v>403</c:v>
                </c:pt>
                <c:pt idx="17">
                  <c:v>437</c:v>
                </c:pt>
                <c:pt idx="18">
                  <c:v>424</c:v>
                </c:pt>
                <c:pt idx="19">
                  <c:v>538</c:v>
                </c:pt>
                <c:pt idx="20">
                  <c:v>438</c:v>
                </c:pt>
                <c:pt idx="21">
                  <c:v>362</c:v>
                </c:pt>
                <c:pt idx="22">
                  <c:v>389</c:v>
                </c:pt>
                <c:pt idx="23">
                  <c:v>445</c:v>
                </c:pt>
                <c:pt idx="24">
                  <c:v>367</c:v>
                </c:pt>
                <c:pt idx="25">
                  <c:v>1489</c:v>
                </c:pt>
                <c:pt idx="26">
                  <c:v>2473</c:v>
                </c:pt>
                <c:pt idx="27">
                  <c:v>539</c:v>
                </c:pt>
              </c:numCache>
            </c:numRef>
          </c:val>
          <c:smooth val="0"/>
          <c:extLst>
            <c:ext xmlns:c16="http://schemas.microsoft.com/office/drawing/2014/chart" uri="{C3380CC4-5D6E-409C-BE32-E72D297353CC}">
              <c16:uniqueId val="{00000005-6479-408E-9069-4829E9FDE1E5}"/>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Sheet1!$A$2:$A$29</c:f>
              <c:numCache>
                <c:formatCode>m/d/yyyy</c:formatCode>
                <c:ptCount val="28"/>
                <c:pt idx="0">
                  <c:v>42777</c:v>
                </c:pt>
                <c:pt idx="1">
                  <c:v>42778</c:v>
                </c:pt>
                <c:pt idx="2">
                  <c:v>42779</c:v>
                </c:pt>
                <c:pt idx="3">
                  <c:v>42780</c:v>
                </c:pt>
                <c:pt idx="4">
                  <c:v>42781</c:v>
                </c:pt>
                <c:pt idx="5">
                  <c:v>42782</c:v>
                </c:pt>
                <c:pt idx="6">
                  <c:v>42783</c:v>
                </c:pt>
                <c:pt idx="7">
                  <c:v>42784</c:v>
                </c:pt>
                <c:pt idx="8">
                  <c:v>42785</c:v>
                </c:pt>
                <c:pt idx="9">
                  <c:v>42786</c:v>
                </c:pt>
                <c:pt idx="10">
                  <c:v>42787</c:v>
                </c:pt>
                <c:pt idx="11">
                  <c:v>42788</c:v>
                </c:pt>
                <c:pt idx="12">
                  <c:v>42789</c:v>
                </c:pt>
                <c:pt idx="13">
                  <c:v>42790</c:v>
                </c:pt>
                <c:pt idx="14">
                  <c:v>42791</c:v>
                </c:pt>
                <c:pt idx="15">
                  <c:v>42792</c:v>
                </c:pt>
                <c:pt idx="16">
                  <c:v>42793</c:v>
                </c:pt>
                <c:pt idx="17">
                  <c:v>42794</c:v>
                </c:pt>
                <c:pt idx="18">
                  <c:v>42795</c:v>
                </c:pt>
                <c:pt idx="19">
                  <c:v>42796</c:v>
                </c:pt>
                <c:pt idx="20">
                  <c:v>42797</c:v>
                </c:pt>
                <c:pt idx="21">
                  <c:v>42798</c:v>
                </c:pt>
                <c:pt idx="22">
                  <c:v>42799</c:v>
                </c:pt>
                <c:pt idx="23">
                  <c:v>42800</c:v>
                </c:pt>
                <c:pt idx="24">
                  <c:v>42801</c:v>
                </c:pt>
                <c:pt idx="25">
                  <c:v>42802</c:v>
                </c:pt>
                <c:pt idx="26">
                  <c:v>42803</c:v>
                </c:pt>
                <c:pt idx="27">
                  <c:v>42804</c:v>
                </c:pt>
              </c:numCache>
            </c:numRef>
          </c:cat>
          <c:val>
            <c:numRef>
              <c:f>Sheet1!$H$2:$H$29</c:f>
              <c:numCache>
                <c:formatCode>General</c:formatCode>
                <c:ptCount val="28"/>
                <c:pt idx="0">
                  <c:v>-9</c:v>
                </c:pt>
                <c:pt idx="1">
                  <c:v>-2</c:v>
                </c:pt>
                <c:pt idx="2">
                  <c:v>-4</c:v>
                </c:pt>
                <c:pt idx="3">
                  <c:v>-10</c:v>
                </c:pt>
                <c:pt idx="4">
                  <c:v>-11</c:v>
                </c:pt>
                <c:pt idx="5">
                  <c:v>-21</c:v>
                </c:pt>
                <c:pt idx="6">
                  <c:v>-27</c:v>
                </c:pt>
                <c:pt idx="7">
                  <c:v>-27</c:v>
                </c:pt>
                <c:pt idx="8">
                  <c:v>-9</c:v>
                </c:pt>
                <c:pt idx="9">
                  <c:v>-6</c:v>
                </c:pt>
                <c:pt idx="10">
                  <c:v>-5</c:v>
                </c:pt>
                <c:pt idx="11">
                  <c:v>9</c:v>
                </c:pt>
                <c:pt idx="12">
                  <c:v>-13</c:v>
                </c:pt>
                <c:pt idx="13">
                  <c:v>-9</c:v>
                </c:pt>
                <c:pt idx="14">
                  <c:v>-3</c:v>
                </c:pt>
                <c:pt idx="15">
                  <c:v>-18</c:v>
                </c:pt>
                <c:pt idx="16">
                  <c:v>-21</c:v>
                </c:pt>
                <c:pt idx="17">
                  <c:v>-13</c:v>
                </c:pt>
                <c:pt idx="18">
                  <c:v>-2</c:v>
                </c:pt>
                <c:pt idx="19">
                  <c:v>-2</c:v>
                </c:pt>
                <c:pt idx="20">
                  <c:v>-18</c:v>
                </c:pt>
                <c:pt idx="21">
                  <c:v>-9</c:v>
                </c:pt>
                <c:pt idx="22">
                  <c:v>-8</c:v>
                </c:pt>
                <c:pt idx="23">
                  <c:v>-5</c:v>
                </c:pt>
                <c:pt idx="24">
                  <c:v>-10</c:v>
                </c:pt>
                <c:pt idx="25">
                  <c:v>7</c:v>
                </c:pt>
                <c:pt idx="26">
                  <c:v>-5</c:v>
                </c:pt>
                <c:pt idx="27">
                  <c:v>1</c:v>
                </c:pt>
              </c:numCache>
            </c:numRef>
          </c:val>
          <c:smooth val="0"/>
          <c:extLst>
            <c:ext xmlns:c16="http://schemas.microsoft.com/office/drawing/2014/chart" uri="{C3380CC4-5D6E-409C-BE32-E72D297353CC}">
              <c16:uniqueId val="{00000006-6479-408E-9069-4829E9FDE1E5}"/>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Sheet1!$A$2:$A$29</c:f>
              <c:numCache>
                <c:formatCode>m/d/yyyy</c:formatCode>
                <c:ptCount val="28"/>
                <c:pt idx="0">
                  <c:v>42777</c:v>
                </c:pt>
                <c:pt idx="1">
                  <c:v>42778</c:v>
                </c:pt>
                <c:pt idx="2">
                  <c:v>42779</c:v>
                </c:pt>
                <c:pt idx="3">
                  <c:v>42780</c:v>
                </c:pt>
                <c:pt idx="4">
                  <c:v>42781</c:v>
                </c:pt>
                <c:pt idx="5">
                  <c:v>42782</c:v>
                </c:pt>
                <c:pt idx="6">
                  <c:v>42783</c:v>
                </c:pt>
                <c:pt idx="7">
                  <c:v>42784</c:v>
                </c:pt>
                <c:pt idx="8">
                  <c:v>42785</c:v>
                </c:pt>
                <c:pt idx="9">
                  <c:v>42786</c:v>
                </c:pt>
                <c:pt idx="10">
                  <c:v>42787</c:v>
                </c:pt>
                <c:pt idx="11">
                  <c:v>42788</c:v>
                </c:pt>
                <c:pt idx="12">
                  <c:v>42789</c:v>
                </c:pt>
                <c:pt idx="13">
                  <c:v>42790</c:v>
                </c:pt>
                <c:pt idx="14">
                  <c:v>42791</c:v>
                </c:pt>
                <c:pt idx="15">
                  <c:v>42792</c:v>
                </c:pt>
                <c:pt idx="16">
                  <c:v>42793</c:v>
                </c:pt>
                <c:pt idx="17">
                  <c:v>42794</c:v>
                </c:pt>
                <c:pt idx="18">
                  <c:v>42795</c:v>
                </c:pt>
                <c:pt idx="19">
                  <c:v>42796</c:v>
                </c:pt>
                <c:pt idx="20">
                  <c:v>42797</c:v>
                </c:pt>
                <c:pt idx="21">
                  <c:v>42798</c:v>
                </c:pt>
                <c:pt idx="22">
                  <c:v>42799</c:v>
                </c:pt>
                <c:pt idx="23">
                  <c:v>42800</c:v>
                </c:pt>
                <c:pt idx="24">
                  <c:v>42801</c:v>
                </c:pt>
                <c:pt idx="25">
                  <c:v>42802</c:v>
                </c:pt>
                <c:pt idx="26">
                  <c:v>42803</c:v>
                </c:pt>
                <c:pt idx="27">
                  <c:v>42804</c:v>
                </c:pt>
              </c:numCache>
            </c:numRef>
          </c:cat>
          <c:val>
            <c:numRef>
              <c:f>Sheet1!$I$2:$I$29</c:f>
              <c:numCache>
                <c:formatCode>General</c:formatCode>
                <c:ptCount val="28"/>
                <c:pt idx="0">
                  <c:v>589</c:v>
                </c:pt>
                <c:pt idx="1">
                  <c:v>684</c:v>
                </c:pt>
                <c:pt idx="2">
                  <c:v>832</c:v>
                </c:pt>
                <c:pt idx="3">
                  <c:v>495</c:v>
                </c:pt>
                <c:pt idx="4">
                  <c:v>135</c:v>
                </c:pt>
                <c:pt idx="5">
                  <c:v>71</c:v>
                </c:pt>
                <c:pt idx="6">
                  <c:v>54</c:v>
                </c:pt>
                <c:pt idx="7">
                  <c:v>31</c:v>
                </c:pt>
                <c:pt idx="8">
                  <c:v>18</c:v>
                </c:pt>
                <c:pt idx="9">
                  <c:v>25</c:v>
                </c:pt>
                <c:pt idx="10">
                  <c:v>45</c:v>
                </c:pt>
                <c:pt idx="11">
                  <c:v>41</c:v>
                </c:pt>
                <c:pt idx="12">
                  <c:v>68</c:v>
                </c:pt>
                <c:pt idx="13">
                  <c:v>158</c:v>
                </c:pt>
                <c:pt idx="14">
                  <c:v>174</c:v>
                </c:pt>
                <c:pt idx="15">
                  <c:v>114</c:v>
                </c:pt>
                <c:pt idx="16">
                  <c:v>36</c:v>
                </c:pt>
                <c:pt idx="17">
                  <c:v>101</c:v>
                </c:pt>
                <c:pt idx="18">
                  <c:v>199</c:v>
                </c:pt>
                <c:pt idx="19">
                  <c:v>499</c:v>
                </c:pt>
                <c:pt idx="20">
                  <c:v>507</c:v>
                </c:pt>
                <c:pt idx="21">
                  <c:v>418</c:v>
                </c:pt>
                <c:pt idx="22">
                  <c:v>293</c:v>
                </c:pt>
                <c:pt idx="23">
                  <c:v>136</c:v>
                </c:pt>
                <c:pt idx="24">
                  <c:v>329</c:v>
                </c:pt>
                <c:pt idx="25">
                  <c:v>554</c:v>
                </c:pt>
                <c:pt idx="26">
                  <c:v>301</c:v>
                </c:pt>
                <c:pt idx="27">
                  <c:v>195</c:v>
                </c:pt>
              </c:numCache>
            </c:numRef>
          </c:val>
          <c:smooth val="0"/>
          <c:extLst>
            <c:ext xmlns:c16="http://schemas.microsoft.com/office/drawing/2014/chart" uri="{C3380CC4-5D6E-409C-BE32-E72D297353CC}">
              <c16:uniqueId val="{00000007-6479-408E-9069-4829E9FDE1E5}"/>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Sheet1!$A$2:$A$29</c:f>
              <c:numCache>
                <c:formatCode>m/d/yyyy</c:formatCode>
                <c:ptCount val="28"/>
                <c:pt idx="0">
                  <c:v>42777</c:v>
                </c:pt>
                <c:pt idx="1">
                  <c:v>42778</c:v>
                </c:pt>
                <c:pt idx="2">
                  <c:v>42779</c:v>
                </c:pt>
                <c:pt idx="3">
                  <c:v>42780</c:v>
                </c:pt>
                <c:pt idx="4">
                  <c:v>42781</c:v>
                </c:pt>
                <c:pt idx="5">
                  <c:v>42782</c:v>
                </c:pt>
                <c:pt idx="6">
                  <c:v>42783</c:v>
                </c:pt>
                <c:pt idx="7">
                  <c:v>42784</c:v>
                </c:pt>
                <c:pt idx="8">
                  <c:v>42785</c:v>
                </c:pt>
                <c:pt idx="9">
                  <c:v>42786</c:v>
                </c:pt>
                <c:pt idx="10">
                  <c:v>42787</c:v>
                </c:pt>
                <c:pt idx="11">
                  <c:v>42788</c:v>
                </c:pt>
                <c:pt idx="12">
                  <c:v>42789</c:v>
                </c:pt>
                <c:pt idx="13">
                  <c:v>42790</c:v>
                </c:pt>
                <c:pt idx="14">
                  <c:v>42791</c:v>
                </c:pt>
                <c:pt idx="15">
                  <c:v>42792</c:v>
                </c:pt>
                <c:pt idx="16">
                  <c:v>42793</c:v>
                </c:pt>
                <c:pt idx="17">
                  <c:v>42794</c:v>
                </c:pt>
                <c:pt idx="18">
                  <c:v>42795</c:v>
                </c:pt>
                <c:pt idx="19">
                  <c:v>42796</c:v>
                </c:pt>
                <c:pt idx="20">
                  <c:v>42797</c:v>
                </c:pt>
                <c:pt idx="21">
                  <c:v>42798</c:v>
                </c:pt>
                <c:pt idx="22">
                  <c:v>42799</c:v>
                </c:pt>
                <c:pt idx="23">
                  <c:v>42800</c:v>
                </c:pt>
                <c:pt idx="24">
                  <c:v>42801</c:v>
                </c:pt>
                <c:pt idx="25">
                  <c:v>42802</c:v>
                </c:pt>
                <c:pt idx="26">
                  <c:v>42803</c:v>
                </c:pt>
                <c:pt idx="27">
                  <c:v>42804</c:v>
                </c:pt>
              </c:numCache>
            </c:numRef>
          </c:cat>
          <c:val>
            <c:numRef>
              <c:f>Sheet1!$J$2:$J$29</c:f>
              <c:numCache>
                <c:formatCode>General</c:formatCode>
                <c:ptCount val="28"/>
                <c:pt idx="0">
                  <c:v>14</c:v>
                </c:pt>
                <c:pt idx="1">
                  <c:v>10</c:v>
                </c:pt>
                <c:pt idx="2">
                  <c:v>41</c:v>
                </c:pt>
                <c:pt idx="3">
                  <c:v>33</c:v>
                </c:pt>
                <c:pt idx="4">
                  <c:v>11</c:v>
                </c:pt>
                <c:pt idx="5">
                  <c:v>17</c:v>
                </c:pt>
                <c:pt idx="6">
                  <c:v>20</c:v>
                </c:pt>
                <c:pt idx="7">
                  <c:v>19</c:v>
                </c:pt>
                <c:pt idx="8">
                  <c:v>27</c:v>
                </c:pt>
                <c:pt idx="9">
                  <c:v>55</c:v>
                </c:pt>
                <c:pt idx="10">
                  <c:v>42</c:v>
                </c:pt>
                <c:pt idx="11">
                  <c:v>113</c:v>
                </c:pt>
                <c:pt idx="12">
                  <c:v>157</c:v>
                </c:pt>
                <c:pt idx="13">
                  <c:v>54</c:v>
                </c:pt>
                <c:pt idx="14">
                  <c:v>91</c:v>
                </c:pt>
                <c:pt idx="15">
                  <c:v>63</c:v>
                </c:pt>
                <c:pt idx="16">
                  <c:v>84</c:v>
                </c:pt>
                <c:pt idx="17">
                  <c:v>26</c:v>
                </c:pt>
                <c:pt idx="18">
                  <c:v>24</c:v>
                </c:pt>
                <c:pt idx="19">
                  <c:v>54</c:v>
                </c:pt>
                <c:pt idx="20">
                  <c:v>21</c:v>
                </c:pt>
                <c:pt idx="21">
                  <c:v>30</c:v>
                </c:pt>
                <c:pt idx="22">
                  <c:v>18</c:v>
                </c:pt>
                <c:pt idx="23">
                  <c:v>23</c:v>
                </c:pt>
                <c:pt idx="24">
                  <c:v>21</c:v>
                </c:pt>
                <c:pt idx="25">
                  <c:v>48</c:v>
                </c:pt>
                <c:pt idx="26">
                  <c:v>106</c:v>
                </c:pt>
                <c:pt idx="27">
                  <c:v>11</c:v>
                </c:pt>
              </c:numCache>
            </c:numRef>
          </c:val>
          <c:smooth val="0"/>
          <c:extLst>
            <c:ext xmlns:c16="http://schemas.microsoft.com/office/drawing/2014/chart" uri="{C3380CC4-5D6E-409C-BE32-E72D297353CC}">
              <c16:uniqueId val="{00000008-6479-408E-9069-4829E9FDE1E5}"/>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Sheet1!$A$2:$A$29</c:f>
              <c:numCache>
                <c:formatCode>m/d/yyyy</c:formatCode>
                <c:ptCount val="28"/>
                <c:pt idx="0">
                  <c:v>42777</c:v>
                </c:pt>
                <c:pt idx="1">
                  <c:v>42778</c:v>
                </c:pt>
                <c:pt idx="2">
                  <c:v>42779</c:v>
                </c:pt>
                <c:pt idx="3">
                  <c:v>42780</c:v>
                </c:pt>
                <c:pt idx="4">
                  <c:v>42781</c:v>
                </c:pt>
                <c:pt idx="5">
                  <c:v>42782</c:v>
                </c:pt>
                <c:pt idx="6">
                  <c:v>42783</c:v>
                </c:pt>
                <c:pt idx="7">
                  <c:v>42784</c:v>
                </c:pt>
                <c:pt idx="8">
                  <c:v>42785</c:v>
                </c:pt>
                <c:pt idx="9">
                  <c:v>42786</c:v>
                </c:pt>
                <c:pt idx="10">
                  <c:v>42787</c:v>
                </c:pt>
                <c:pt idx="11">
                  <c:v>42788</c:v>
                </c:pt>
                <c:pt idx="12">
                  <c:v>42789</c:v>
                </c:pt>
                <c:pt idx="13">
                  <c:v>42790</c:v>
                </c:pt>
                <c:pt idx="14">
                  <c:v>42791</c:v>
                </c:pt>
                <c:pt idx="15">
                  <c:v>42792</c:v>
                </c:pt>
                <c:pt idx="16">
                  <c:v>42793</c:v>
                </c:pt>
                <c:pt idx="17">
                  <c:v>42794</c:v>
                </c:pt>
                <c:pt idx="18">
                  <c:v>42795</c:v>
                </c:pt>
                <c:pt idx="19">
                  <c:v>42796</c:v>
                </c:pt>
                <c:pt idx="20">
                  <c:v>42797</c:v>
                </c:pt>
                <c:pt idx="21">
                  <c:v>42798</c:v>
                </c:pt>
                <c:pt idx="22">
                  <c:v>42799</c:v>
                </c:pt>
                <c:pt idx="23">
                  <c:v>42800</c:v>
                </c:pt>
                <c:pt idx="24">
                  <c:v>42801</c:v>
                </c:pt>
                <c:pt idx="25">
                  <c:v>42802</c:v>
                </c:pt>
                <c:pt idx="26">
                  <c:v>42803</c:v>
                </c:pt>
                <c:pt idx="27">
                  <c:v>42804</c:v>
                </c:pt>
              </c:numCache>
            </c:numRef>
          </c:cat>
          <c:val>
            <c:numRef>
              <c:f>Sheet1!$K$2:$K$29</c:f>
              <c:numCache>
                <c:formatCode>General</c:formatCode>
                <c:ptCount val="28"/>
                <c:pt idx="0">
                  <c:v>93</c:v>
                </c:pt>
                <c:pt idx="1">
                  <c:v>96</c:v>
                </c:pt>
                <c:pt idx="2">
                  <c:v>81</c:v>
                </c:pt>
                <c:pt idx="3">
                  <c:v>101</c:v>
                </c:pt>
                <c:pt idx="4">
                  <c:v>125</c:v>
                </c:pt>
                <c:pt idx="5">
                  <c:v>312</c:v>
                </c:pt>
                <c:pt idx="6">
                  <c:v>185</c:v>
                </c:pt>
                <c:pt idx="7">
                  <c:v>149</c:v>
                </c:pt>
                <c:pt idx="8">
                  <c:v>166</c:v>
                </c:pt>
                <c:pt idx="9">
                  <c:v>172</c:v>
                </c:pt>
                <c:pt idx="10">
                  <c:v>81</c:v>
                </c:pt>
                <c:pt idx="11">
                  <c:v>76</c:v>
                </c:pt>
                <c:pt idx="12">
                  <c:v>78</c:v>
                </c:pt>
                <c:pt idx="13">
                  <c:v>93</c:v>
                </c:pt>
                <c:pt idx="14">
                  <c:v>88</c:v>
                </c:pt>
                <c:pt idx="15">
                  <c:v>114</c:v>
                </c:pt>
                <c:pt idx="16">
                  <c:v>107</c:v>
                </c:pt>
                <c:pt idx="17">
                  <c:v>131</c:v>
                </c:pt>
                <c:pt idx="18">
                  <c:v>75</c:v>
                </c:pt>
                <c:pt idx="19">
                  <c:v>64</c:v>
                </c:pt>
                <c:pt idx="20">
                  <c:v>45</c:v>
                </c:pt>
                <c:pt idx="21">
                  <c:v>32</c:v>
                </c:pt>
                <c:pt idx="22">
                  <c:v>20</c:v>
                </c:pt>
                <c:pt idx="23">
                  <c:v>24</c:v>
                </c:pt>
                <c:pt idx="24">
                  <c:v>42</c:v>
                </c:pt>
                <c:pt idx="25">
                  <c:v>50</c:v>
                </c:pt>
                <c:pt idx="26">
                  <c:v>9</c:v>
                </c:pt>
                <c:pt idx="27">
                  <c:v>18</c:v>
                </c:pt>
              </c:numCache>
            </c:numRef>
          </c:val>
          <c:smooth val="0"/>
          <c:extLst>
            <c:ext xmlns:c16="http://schemas.microsoft.com/office/drawing/2014/chart" uri="{C3380CC4-5D6E-409C-BE32-E72D297353CC}">
              <c16:uniqueId val="{00000009-6479-408E-9069-4829E9FDE1E5}"/>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Sheet1!$A$2:$A$29</c:f>
              <c:numCache>
                <c:formatCode>m/d/yyyy</c:formatCode>
                <c:ptCount val="28"/>
                <c:pt idx="0">
                  <c:v>42777</c:v>
                </c:pt>
                <c:pt idx="1">
                  <c:v>42778</c:v>
                </c:pt>
                <c:pt idx="2">
                  <c:v>42779</c:v>
                </c:pt>
                <c:pt idx="3">
                  <c:v>42780</c:v>
                </c:pt>
                <c:pt idx="4">
                  <c:v>42781</c:v>
                </c:pt>
                <c:pt idx="5">
                  <c:v>42782</c:v>
                </c:pt>
                <c:pt idx="6">
                  <c:v>42783</c:v>
                </c:pt>
                <c:pt idx="7">
                  <c:v>42784</c:v>
                </c:pt>
                <c:pt idx="8">
                  <c:v>42785</c:v>
                </c:pt>
                <c:pt idx="9">
                  <c:v>42786</c:v>
                </c:pt>
                <c:pt idx="10">
                  <c:v>42787</c:v>
                </c:pt>
                <c:pt idx="11">
                  <c:v>42788</c:v>
                </c:pt>
                <c:pt idx="12">
                  <c:v>42789</c:v>
                </c:pt>
                <c:pt idx="13">
                  <c:v>42790</c:v>
                </c:pt>
                <c:pt idx="14">
                  <c:v>42791</c:v>
                </c:pt>
                <c:pt idx="15">
                  <c:v>42792</c:v>
                </c:pt>
                <c:pt idx="16">
                  <c:v>42793</c:v>
                </c:pt>
                <c:pt idx="17">
                  <c:v>42794</c:v>
                </c:pt>
                <c:pt idx="18">
                  <c:v>42795</c:v>
                </c:pt>
                <c:pt idx="19">
                  <c:v>42796</c:v>
                </c:pt>
                <c:pt idx="20">
                  <c:v>42797</c:v>
                </c:pt>
                <c:pt idx="21">
                  <c:v>42798</c:v>
                </c:pt>
                <c:pt idx="22">
                  <c:v>42799</c:v>
                </c:pt>
                <c:pt idx="23">
                  <c:v>42800</c:v>
                </c:pt>
                <c:pt idx="24">
                  <c:v>42801</c:v>
                </c:pt>
                <c:pt idx="25">
                  <c:v>42802</c:v>
                </c:pt>
                <c:pt idx="26">
                  <c:v>42803</c:v>
                </c:pt>
                <c:pt idx="27">
                  <c:v>42804</c:v>
                </c:pt>
              </c:numCache>
            </c:numRef>
          </c:cat>
          <c:val>
            <c:numRef>
              <c:f>Sheet1!$L$2:$L$29</c:f>
              <c:numCache>
                <c:formatCode>General</c:formatCode>
                <c:ptCount val="28"/>
                <c:pt idx="0">
                  <c:v>48</c:v>
                </c:pt>
                <c:pt idx="1">
                  <c:v>32</c:v>
                </c:pt>
                <c:pt idx="2">
                  <c:v>84</c:v>
                </c:pt>
                <c:pt idx="3">
                  <c:v>76</c:v>
                </c:pt>
                <c:pt idx="4">
                  <c:v>51</c:v>
                </c:pt>
                <c:pt idx="5">
                  <c:v>910</c:v>
                </c:pt>
                <c:pt idx="6">
                  <c:v>2780</c:v>
                </c:pt>
                <c:pt idx="7">
                  <c:v>652</c:v>
                </c:pt>
                <c:pt idx="8">
                  <c:v>25</c:v>
                </c:pt>
                <c:pt idx="9">
                  <c:v>45</c:v>
                </c:pt>
                <c:pt idx="10">
                  <c:v>679</c:v>
                </c:pt>
                <c:pt idx="11">
                  <c:v>2057</c:v>
                </c:pt>
                <c:pt idx="12">
                  <c:v>53</c:v>
                </c:pt>
                <c:pt idx="13">
                  <c:v>43</c:v>
                </c:pt>
                <c:pt idx="14">
                  <c:v>26</c:v>
                </c:pt>
                <c:pt idx="15">
                  <c:v>20</c:v>
                </c:pt>
                <c:pt idx="16">
                  <c:v>35</c:v>
                </c:pt>
                <c:pt idx="17">
                  <c:v>21</c:v>
                </c:pt>
                <c:pt idx="18">
                  <c:v>37</c:v>
                </c:pt>
                <c:pt idx="19">
                  <c:v>57</c:v>
                </c:pt>
                <c:pt idx="20">
                  <c:v>39</c:v>
                </c:pt>
                <c:pt idx="21">
                  <c:v>30</c:v>
                </c:pt>
                <c:pt idx="22">
                  <c:v>35</c:v>
                </c:pt>
                <c:pt idx="23">
                  <c:v>46</c:v>
                </c:pt>
                <c:pt idx="24">
                  <c:v>62</c:v>
                </c:pt>
                <c:pt idx="25">
                  <c:v>92</c:v>
                </c:pt>
                <c:pt idx="26">
                  <c:v>110</c:v>
                </c:pt>
                <c:pt idx="27">
                  <c:v>64</c:v>
                </c:pt>
              </c:numCache>
            </c:numRef>
          </c:val>
          <c:smooth val="0"/>
          <c:extLst>
            <c:ext xmlns:c16="http://schemas.microsoft.com/office/drawing/2014/chart" uri="{C3380CC4-5D6E-409C-BE32-E72D297353CC}">
              <c16:uniqueId val="{0000000A-6479-408E-9069-4829E9FDE1E5}"/>
            </c:ext>
          </c:extLst>
        </c:ser>
        <c:dLbls>
          <c:showLegendKey val="0"/>
          <c:showVal val="0"/>
          <c:showCatName val="0"/>
          <c:showSerName val="0"/>
          <c:showPercent val="0"/>
          <c:showBubbleSize val="0"/>
        </c:dLbls>
        <c:smooth val="0"/>
        <c:axId val="284228400"/>
        <c:axId val="284226760"/>
      </c:lineChart>
      <c:dateAx>
        <c:axId val="284228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226760"/>
        <c:crosses val="autoZero"/>
        <c:auto val="1"/>
        <c:lblOffset val="100"/>
        <c:baseTimeUnit val="days"/>
      </c:dateAx>
      <c:valAx>
        <c:axId val="284226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228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23</c:v>
                </c:pt>
                <c:pt idx="1">
                  <c:v>28</c:v>
                </c:pt>
                <c:pt idx="2">
                  <c:v>28</c:v>
                </c:pt>
                <c:pt idx="3">
                  <c:v>70</c:v>
                </c:pt>
                <c:pt idx="4">
                  <c:v>31</c:v>
                </c:pt>
                <c:pt idx="5">
                  <c:v>1</c:v>
                </c:pt>
                <c:pt idx="6">
                  <c:v>6</c:v>
                </c:pt>
              </c:numCache>
            </c:numRef>
          </c:val>
          <c:extLst>
            <c:ext xmlns:c16="http://schemas.microsoft.com/office/drawing/2014/chart" uri="{C3380CC4-5D6E-409C-BE32-E72D297353CC}">
              <c16:uniqueId val="{00000000-7F25-46D8-83D9-DD8A073CC581}"/>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149</c:v>
                </c:pt>
                <c:pt idx="1">
                  <c:v>407</c:v>
                </c:pt>
                <c:pt idx="2">
                  <c:v>197</c:v>
                </c:pt>
                <c:pt idx="3">
                  <c:v>205</c:v>
                </c:pt>
                <c:pt idx="4">
                  <c:v>150</c:v>
                </c:pt>
                <c:pt idx="5">
                  <c:v>97</c:v>
                </c:pt>
                <c:pt idx="6">
                  <c:v>96</c:v>
                </c:pt>
              </c:numCache>
            </c:numRef>
          </c:val>
          <c:extLst>
            <c:ext xmlns:c16="http://schemas.microsoft.com/office/drawing/2014/chart" uri="{C3380CC4-5D6E-409C-BE32-E72D297353CC}">
              <c16:uniqueId val="{00000001-7F25-46D8-83D9-DD8A073CC581}"/>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165</c:v>
                </c:pt>
                <c:pt idx="1">
                  <c:v>204</c:v>
                </c:pt>
                <c:pt idx="2">
                  <c:v>197</c:v>
                </c:pt>
                <c:pt idx="3">
                  <c:v>265</c:v>
                </c:pt>
                <c:pt idx="4">
                  <c:v>171</c:v>
                </c:pt>
                <c:pt idx="5">
                  <c:v>188</c:v>
                </c:pt>
                <c:pt idx="6">
                  <c:v>195</c:v>
                </c:pt>
              </c:numCache>
            </c:numRef>
          </c:val>
          <c:extLst>
            <c:ext xmlns:c16="http://schemas.microsoft.com/office/drawing/2014/chart" uri="{C3380CC4-5D6E-409C-BE32-E72D297353CC}">
              <c16:uniqueId val="{00000002-7F25-46D8-83D9-DD8A073CC581}"/>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83</c:v>
                </c:pt>
                <c:pt idx="1">
                  <c:v>91</c:v>
                </c:pt>
                <c:pt idx="2">
                  <c:v>109</c:v>
                </c:pt>
                <c:pt idx="3">
                  <c:v>58</c:v>
                </c:pt>
                <c:pt idx="4">
                  <c:v>45</c:v>
                </c:pt>
                <c:pt idx="5">
                  <c:v>32</c:v>
                </c:pt>
                <c:pt idx="6">
                  <c:v>38</c:v>
                </c:pt>
              </c:numCache>
            </c:numRef>
          </c:val>
          <c:extLst>
            <c:ext xmlns:c16="http://schemas.microsoft.com/office/drawing/2014/chart" uri="{C3380CC4-5D6E-409C-BE32-E72D297353CC}">
              <c16:uniqueId val="{00000003-7F25-46D8-83D9-DD8A073CC581}"/>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115</c:v>
                </c:pt>
                <c:pt idx="1">
                  <c:v>96</c:v>
                </c:pt>
                <c:pt idx="2">
                  <c:v>132</c:v>
                </c:pt>
                <c:pt idx="3">
                  <c:v>92</c:v>
                </c:pt>
                <c:pt idx="4">
                  <c:v>103</c:v>
                </c:pt>
                <c:pt idx="5">
                  <c:v>95</c:v>
                </c:pt>
                <c:pt idx="6">
                  <c:v>107</c:v>
                </c:pt>
              </c:numCache>
            </c:numRef>
          </c:val>
          <c:extLst>
            <c:ext xmlns:c16="http://schemas.microsoft.com/office/drawing/2014/chart" uri="{C3380CC4-5D6E-409C-BE32-E72D297353CC}">
              <c16:uniqueId val="{00000004-7F25-46D8-83D9-DD8A073CC581}"/>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410</c:v>
                </c:pt>
                <c:pt idx="1">
                  <c:v>369</c:v>
                </c:pt>
                <c:pt idx="2">
                  <c:v>620</c:v>
                </c:pt>
                <c:pt idx="3">
                  <c:v>968</c:v>
                </c:pt>
                <c:pt idx="4">
                  <c:v>462</c:v>
                </c:pt>
                <c:pt idx="5">
                  <c:v>390</c:v>
                </c:pt>
                <c:pt idx="6">
                  <c:v>359</c:v>
                </c:pt>
              </c:numCache>
            </c:numRef>
          </c:val>
          <c:extLst>
            <c:ext xmlns:c16="http://schemas.microsoft.com/office/drawing/2014/chart" uri="{C3380CC4-5D6E-409C-BE32-E72D297353CC}">
              <c16:uniqueId val="{00000005-7F25-46D8-83D9-DD8A073CC581}"/>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-9</c:v>
                </c:pt>
                <c:pt idx="1">
                  <c:v>-10</c:v>
                </c:pt>
                <c:pt idx="2">
                  <c:v>1</c:v>
                </c:pt>
                <c:pt idx="3">
                  <c:v>-10</c:v>
                </c:pt>
                <c:pt idx="4">
                  <c:v>-13</c:v>
                </c:pt>
                <c:pt idx="5">
                  <c:v>-12</c:v>
                </c:pt>
                <c:pt idx="6">
                  <c:v>-9</c:v>
                </c:pt>
              </c:numCache>
            </c:numRef>
          </c:val>
          <c:extLst>
            <c:ext xmlns:c16="http://schemas.microsoft.com/office/drawing/2014/chart" uri="{C3380CC4-5D6E-409C-BE32-E72D297353CC}">
              <c16:uniqueId val="{00000006-7F25-46D8-83D9-DD8A073CC581}"/>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257</c:v>
                </c:pt>
                <c:pt idx="1">
                  <c:v>243</c:v>
                </c:pt>
                <c:pt idx="2">
                  <c:v>232</c:v>
                </c:pt>
                <c:pt idx="3">
                  <c:v>235</c:v>
                </c:pt>
                <c:pt idx="4">
                  <c:v>229</c:v>
                </c:pt>
                <c:pt idx="5">
                  <c:v>303</c:v>
                </c:pt>
                <c:pt idx="6">
                  <c:v>277</c:v>
                </c:pt>
              </c:numCache>
            </c:numRef>
          </c:val>
          <c:extLst>
            <c:ext xmlns:c16="http://schemas.microsoft.com/office/drawing/2014/chart" uri="{C3380CC4-5D6E-409C-BE32-E72D297353CC}">
              <c16:uniqueId val="{00000007-7F25-46D8-83D9-DD8A073CC581}"/>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51</c:v>
                </c:pt>
                <c:pt idx="1">
                  <c:v>31</c:v>
                </c:pt>
                <c:pt idx="2">
                  <c:v>49</c:v>
                </c:pt>
                <c:pt idx="3">
                  <c:v>84</c:v>
                </c:pt>
                <c:pt idx="4">
                  <c:v>27</c:v>
                </c:pt>
                <c:pt idx="5">
                  <c:v>39</c:v>
                </c:pt>
                <c:pt idx="6">
                  <c:v>30</c:v>
                </c:pt>
              </c:numCache>
            </c:numRef>
          </c:val>
          <c:extLst>
            <c:ext xmlns:c16="http://schemas.microsoft.com/office/drawing/2014/chart" uri="{C3380CC4-5D6E-409C-BE32-E72D297353CC}">
              <c16:uniqueId val="{00000008-7F25-46D8-83D9-DD8A073CC581}"/>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96</c:v>
                </c:pt>
                <c:pt idx="1">
                  <c:v>89</c:v>
                </c:pt>
                <c:pt idx="2">
                  <c:v>82</c:v>
                </c:pt>
                <c:pt idx="3">
                  <c:v>116</c:v>
                </c:pt>
                <c:pt idx="4">
                  <c:v>85</c:v>
                </c:pt>
                <c:pt idx="5">
                  <c:v>91</c:v>
                </c:pt>
                <c:pt idx="6">
                  <c:v>99</c:v>
                </c:pt>
              </c:numCache>
            </c:numRef>
          </c:val>
          <c:extLst>
            <c:ext xmlns:c16="http://schemas.microsoft.com/office/drawing/2014/chart" uri="{C3380CC4-5D6E-409C-BE32-E72D297353CC}">
              <c16:uniqueId val="{00000009-7F25-46D8-83D9-DD8A073CC581}"/>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53</c:v>
                </c:pt>
                <c:pt idx="1">
                  <c:v>210</c:v>
                </c:pt>
                <c:pt idx="2">
                  <c:v>559</c:v>
                </c:pt>
                <c:pt idx="3">
                  <c:v>283</c:v>
                </c:pt>
                <c:pt idx="4">
                  <c:v>732</c:v>
                </c:pt>
                <c:pt idx="5">
                  <c:v>189</c:v>
                </c:pt>
                <c:pt idx="6">
                  <c:v>28</c:v>
                </c:pt>
              </c:numCache>
            </c:numRef>
          </c:val>
          <c:extLst>
            <c:ext xmlns:c16="http://schemas.microsoft.com/office/drawing/2014/chart" uri="{C3380CC4-5D6E-409C-BE32-E72D297353CC}">
              <c16:uniqueId val="{0000000A-7F25-46D8-83D9-DD8A073CC581}"/>
            </c:ext>
          </c:extLst>
        </c:ser>
        <c:dLbls>
          <c:showLegendKey val="0"/>
          <c:showVal val="0"/>
          <c:showCatName val="0"/>
          <c:showSerName val="0"/>
          <c:showPercent val="0"/>
          <c:showBubbleSize val="0"/>
        </c:dLbls>
        <c:gapWidth val="219"/>
        <c:overlap val="-27"/>
        <c:axId val="284227744"/>
        <c:axId val="284228072"/>
      </c:barChart>
      <c:catAx>
        <c:axId val="284227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228072"/>
        <c:crosses val="autoZero"/>
        <c:auto val="1"/>
        <c:lblAlgn val="ctr"/>
        <c:lblOffset val="100"/>
        <c:noMultiLvlLbl val="0"/>
      </c:catAx>
      <c:valAx>
        <c:axId val="284228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227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3</c:v>
                </c:pt>
                <c:pt idx="2">
                  <c:v>3</c:v>
                </c:pt>
                <c:pt idx="3">
                  <c:v>1</c:v>
                </c:pt>
                <c:pt idx="4">
                  <c:v>5</c:v>
                </c:pt>
                <c:pt idx="5">
                  <c:v>0</c:v>
                </c:pt>
                <c:pt idx="6">
                  <c:v>0</c:v>
                </c:pt>
              </c:numCache>
            </c:numRef>
          </c:val>
          <c:extLst>
            <c:ext xmlns:c16="http://schemas.microsoft.com/office/drawing/2014/chart" uri="{C3380CC4-5D6E-409C-BE32-E72D297353CC}">
              <c16:uniqueId val="{00000000-6DB5-4066-ACB4-B07403F79AFC}"/>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9</c:v>
                </c:pt>
                <c:pt idx="1">
                  <c:v>9</c:v>
                </c:pt>
                <c:pt idx="2">
                  <c:v>12</c:v>
                </c:pt>
                <c:pt idx="3">
                  <c:v>11</c:v>
                </c:pt>
                <c:pt idx="4">
                  <c:v>4</c:v>
                </c:pt>
                <c:pt idx="5">
                  <c:v>0</c:v>
                </c:pt>
                <c:pt idx="6">
                  <c:v>1</c:v>
                </c:pt>
              </c:numCache>
            </c:numRef>
          </c:val>
          <c:extLst>
            <c:ext xmlns:c16="http://schemas.microsoft.com/office/drawing/2014/chart" uri="{C3380CC4-5D6E-409C-BE32-E72D297353CC}">
              <c16:uniqueId val="{00000001-6DB5-4066-ACB4-B07403F79AFC}"/>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8</c:v>
                </c:pt>
                <c:pt idx="1">
                  <c:v>4</c:v>
                </c:pt>
                <c:pt idx="2">
                  <c:v>8</c:v>
                </c:pt>
                <c:pt idx="3">
                  <c:v>4</c:v>
                </c:pt>
                <c:pt idx="4">
                  <c:v>6</c:v>
                </c:pt>
                <c:pt idx="5">
                  <c:v>1</c:v>
                </c:pt>
                <c:pt idx="6">
                  <c:v>0</c:v>
                </c:pt>
              </c:numCache>
            </c:numRef>
          </c:val>
          <c:extLst>
            <c:ext xmlns:c16="http://schemas.microsoft.com/office/drawing/2014/chart" uri="{C3380CC4-5D6E-409C-BE32-E72D297353CC}">
              <c16:uniqueId val="{00000002-6DB5-4066-ACB4-B07403F79AFC}"/>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2</c:v>
                </c:pt>
                <c:pt idx="2">
                  <c:v>1</c:v>
                </c:pt>
                <c:pt idx="3">
                  <c:v>2</c:v>
                </c:pt>
                <c:pt idx="4">
                  <c:v>6</c:v>
                </c:pt>
                <c:pt idx="5">
                  <c:v>0</c:v>
                </c:pt>
                <c:pt idx="6">
                  <c:v>0</c:v>
                </c:pt>
              </c:numCache>
            </c:numRef>
          </c:val>
          <c:extLst>
            <c:ext xmlns:c16="http://schemas.microsoft.com/office/drawing/2014/chart" uri="{C3380CC4-5D6E-409C-BE32-E72D297353CC}">
              <c16:uniqueId val="{00000003-6DB5-4066-ACB4-B07403F79AFC}"/>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c:v>
                </c:pt>
                <c:pt idx="1">
                  <c:v>2</c:v>
                </c:pt>
                <c:pt idx="2">
                  <c:v>7</c:v>
                </c:pt>
                <c:pt idx="3">
                  <c:v>6</c:v>
                </c:pt>
                <c:pt idx="4">
                  <c:v>5</c:v>
                </c:pt>
                <c:pt idx="5">
                  <c:v>0</c:v>
                </c:pt>
                <c:pt idx="6">
                  <c:v>0</c:v>
                </c:pt>
              </c:numCache>
            </c:numRef>
          </c:val>
          <c:extLst>
            <c:ext xmlns:c16="http://schemas.microsoft.com/office/drawing/2014/chart" uri="{C3380CC4-5D6E-409C-BE32-E72D297353CC}">
              <c16:uniqueId val="{00000004-6DB5-4066-ACB4-B07403F79AFC}"/>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3</c:v>
                </c:pt>
                <c:pt idx="1">
                  <c:v>3</c:v>
                </c:pt>
                <c:pt idx="2">
                  <c:v>3</c:v>
                </c:pt>
                <c:pt idx="3">
                  <c:v>4</c:v>
                </c:pt>
                <c:pt idx="4">
                  <c:v>3</c:v>
                </c:pt>
                <c:pt idx="5">
                  <c:v>1</c:v>
                </c:pt>
                <c:pt idx="6">
                  <c:v>0</c:v>
                </c:pt>
              </c:numCache>
            </c:numRef>
          </c:val>
          <c:extLst>
            <c:ext xmlns:c16="http://schemas.microsoft.com/office/drawing/2014/chart" uri="{C3380CC4-5D6E-409C-BE32-E72D297353CC}">
              <c16:uniqueId val="{00000005-6DB5-4066-ACB4-B07403F79AFC}"/>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6</c:v>
                </c:pt>
                <c:pt idx="1">
                  <c:v>7</c:v>
                </c:pt>
                <c:pt idx="2">
                  <c:v>13</c:v>
                </c:pt>
                <c:pt idx="3">
                  <c:v>6</c:v>
                </c:pt>
                <c:pt idx="4">
                  <c:v>8</c:v>
                </c:pt>
                <c:pt idx="5">
                  <c:v>4</c:v>
                </c:pt>
                <c:pt idx="6">
                  <c:v>1</c:v>
                </c:pt>
              </c:numCache>
            </c:numRef>
          </c:val>
          <c:extLst>
            <c:ext xmlns:c16="http://schemas.microsoft.com/office/drawing/2014/chart" uri="{C3380CC4-5D6E-409C-BE32-E72D297353CC}">
              <c16:uniqueId val="{00000006-6DB5-4066-ACB4-B07403F79AFC}"/>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6</c:v>
                </c:pt>
                <c:pt idx="1">
                  <c:v>6</c:v>
                </c:pt>
                <c:pt idx="2">
                  <c:v>8</c:v>
                </c:pt>
                <c:pt idx="3">
                  <c:v>5</c:v>
                </c:pt>
                <c:pt idx="4">
                  <c:v>7</c:v>
                </c:pt>
                <c:pt idx="5">
                  <c:v>2</c:v>
                </c:pt>
                <c:pt idx="6">
                  <c:v>1</c:v>
                </c:pt>
              </c:numCache>
            </c:numRef>
          </c:val>
          <c:extLst>
            <c:ext xmlns:c16="http://schemas.microsoft.com/office/drawing/2014/chart" uri="{C3380CC4-5D6E-409C-BE32-E72D297353CC}">
              <c16:uniqueId val="{00000007-6DB5-4066-ACB4-B07403F79AFC}"/>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2</c:v>
                </c:pt>
                <c:pt idx="1">
                  <c:v>6</c:v>
                </c:pt>
                <c:pt idx="2">
                  <c:v>6</c:v>
                </c:pt>
                <c:pt idx="3">
                  <c:v>5</c:v>
                </c:pt>
                <c:pt idx="4">
                  <c:v>4</c:v>
                </c:pt>
                <c:pt idx="5">
                  <c:v>0</c:v>
                </c:pt>
                <c:pt idx="6">
                  <c:v>0</c:v>
                </c:pt>
              </c:numCache>
            </c:numRef>
          </c:val>
          <c:extLst>
            <c:ext xmlns:c16="http://schemas.microsoft.com/office/drawing/2014/chart" uri="{C3380CC4-5D6E-409C-BE32-E72D297353CC}">
              <c16:uniqueId val="{00000008-6DB5-4066-ACB4-B07403F79AFC}"/>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10</c:v>
                </c:pt>
                <c:pt idx="1">
                  <c:v>9</c:v>
                </c:pt>
                <c:pt idx="2">
                  <c:v>13</c:v>
                </c:pt>
                <c:pt idx="3">
                  <c:v>14</c:v>
                </c:pt>
                <c:pt idx="4">
                  <c:v>10</c:v>
                </c:pt>
                <c:pt idx="5">
                  <c:v>0</c:v>
                </c:pt>
                <c:pt idx="6">
                  <c:v>0</c:v>
                </c:pt>
              </c:numCache>
            </c:numRef>
          </c:val>
          <c:extLst>
            <c:ext xmlns:c16="http://schemas.microsoft.com/office/drawing/2014/chart" uri="{C3380CC4-5D6E-409C-BE32-E72D297353CC}">
              <c16:uniqueId val="{00000009-6DB5-4066-ACB4-B07403F79AFC}"/>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5</c:v>
                </c:pt>
                <c:pt idx="1">
                  <c:v>6</c:v>
                </c:pt>
                <c:pt idx="2">
                  <c:v>7</c:v>
                </c:pt>
                <c:pt idx="3">
                  <c:v>7</c:v>
                </c:pt>
                <c:pt idx="4">
                  <c:v>7</c:v>
                </c:pt>
                <c:pt idx="5">
                  <c:v>0</c:v>
                </c:pt>
                <c:pt idx="6">
                  <c:v>0</c:v>
                </c:pt>
              </c:numCache>
            </c:numRef>
          </c:val>
          <c:extLst>
            <c:ext xmlns:c16="http://schemas.microsoft.com/office/drawing/2014/chart" uri="{C3380CC4-5D6E-409C-BE32-E72D297353CC}">
              <c16:uniqueId val="{0000000A-6DB5-4066-ACB4-B07403F79AFC}"/>
            </c:ext>
          </c:extLst>
        </c:ser>
        <c:dLbls>
          <c:showLegendKey val="0"/>
          <c:showVal val="0"/>
          <c:showCatName val="0"/>
          <c:showSerName val="0"/>
          <c:showPercent val="0"/>
          <c:showBubbleSize val="0"/>
        </c:dLbls>
        <c:gapWidth val="219"/>
        <c:overlap val="-27"/>
        <c:axId val="314370384"/>
        <c:axId val="314373008"/>
      </c:barChart>
      <c:catAx>
        <c:axId val="314370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373008"/>
        <c:crosses val="autoZero"/>
        <c:auto val="1"/>
        <c:lblAlgn val="ctr"/>
        <c:lblOffset val="100"/>
        <c:noMultiLvlLbl val="0"/>
      </c:catAx>
      <c:valAx>
        <c:axId val="314373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370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2.0678490051421E-2</c:v>
                </c:pt>
                <c:pt idx="1">
                  <c:v>0.13774753657672001</c:v>
                </c:pt>
                <c:pt idx="2">
                  <c:v>2.179094046558E-2</c:v>
                </c:pt>
                <c:pt idx="3">
                  <c:v>1.4935628383976001</c:v>
                </c:pt>
                <c:pt idx="4">
                  <c:v>2.2851040272014001E-2</c:v>
                </c:pt>
              </c:numCache>
            </c:numRef>
          </c:val>
          <c:extLst>
            <c:ext xmlns:c16="http://schemas.microsoft.com/office/drawing/2014/chart" uri="{C3380CC4-5D6E-409C-BE32-E72D297353CC}">
              <c16:uniqueId val="{00000000-843D-41BB-AB96-43C05CACB176}"/>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9.7143891815080999E-2</c:v>
                </c:pt>
                <c:pt idx="1">
                  <c:v>0.1780621054646</c:v>
                </c:pt>
                <c:pt idx="2">
                  <c:v>8.5768052039029E-2</c:v>
                </c:pt>
                <c:pt idx="3">
                  <c:v>8.9842145570414006E-2</c:v>
                </c:pt>
                <c:pt idx="4">
                  <c:v>3.5325529244524999E-2</c:v>
                </c:pt>
                <c:pt idx="6">
                  <c:v>3.6886094793479999E-3</c:v>
                </c:pt>
              </c:numCache>
            </c:numRef>
          </c:val>
          <c:extLst>
            <c:ext xmlns:c16="http://schemas.microsoft.com/office/drawing/2014/chart" uri="{C3380CC4-5D6E-409C-BE32-E72D297353CC}">
              <c16:uniqueId val="{00000001-843D-41BB-AB96-43C05CACB176}"/>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7.9642886790289996E-2</c:v>
                </c:pt>
                <c:pt idx="1">
                  <c:v>7.2142086309606002E-2</c:v>
                </c:pt>
                <c:pt idx="2">
                  <c:v>2.5645029311428001E-2</c:v>
                </c:pt>
                <c:pt idx="3">
                  <c:v>5.5539523980819997E-3</c:v>
                </c:pt>
                <c:pt idx="4">
                  <c:v>6.6094010032690997E-2</c:v>
                </c:pt>
                <c:pt idx="5">
                  <c:v>0.22856194139295</c:v>
                </c:pt>
              </c:numCache>
            </c:numRef>
          </c:val>
          <c:extLst>
            <c:ext xmlns:c16="http://schemas.microsoft.com/office/drawing/2014/chart" uri="{C3380CC4-5D6E-409C-BE32-E72D297353CC}">
              <c16:uniqueId val="{00000002-843D-41BB-AB96-43C05CACB176}"/>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1">
                  <c:v>0.27035133595430999</c:v>
                </c:pt>
                <c:pt idx="2">
                  <c:v>3.2812559762139003E-2</c:v>
                </c:pt>
                <c:pt idx="3">
                  <c:v>1.5097803571536001E-2</c:v>
                </c:pt>
                <c:pt idx="4">
                  <c:v>3.8046465000271999E-2</c:v>
                </c:pt>
              </c:numCache>
            </c:numRef>
          </c:val>
          <c:extLst>
            <c:ext xmlns:c16="http://schemas.microsoft.com/office/drawing/2014/chart" uri="{C3380CC4-5D6E-409C-BE32-E72D297353CC}">
              <c16:uniqueId val="{00000003-843D-41BB-AB96-43C05CACB176}"/>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6.1055918499071E-2</c:v>
                </c:pt>
                <c:pt idx="1">
                  <c:v>3.8596062765484003E-2</c:v>
                </c:pt>
                <c:pt idx="2">
                  <c:v>0.15488266672314999</c:v>
                </c:pt>
                <c:pt idx="3">
                  <c:v>1.9988544746719999E-2</c:v>
                </c:pt>
                <c:pt idx="4">
                  <c:v>5.2682535390626999E-2</c:v>
                </c:pt>
              </c:numCache>
            </c:numRef>
          </c:val>
          <c:extLst>
            <c:ext xmlns:c16="http://schemas.microsoft.com/office/drawing/2014/chart" uri="{C3380CC4-5D6E-409C-BE32-E72D297353CC}">
              <c16:uniqueId val="{00000004-843D-41BB-AB96-43C05CACB176}"/>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8.8581675240981001E-3</c:v>
                </c:pt>
                <c:pt idx="1">
                  <c:v>8.0751250910286992E-3</c:v>
                </c:pt>
                <c:pt idx="2">
                  <c:v>2.0505923716006E-2</c:v>
                </c:pt>
                <c:pt idx="3">
                  <c:v>7.6713688364771996E-3</c:v>
                </c:pt>
                <c:pt idx="4">
                  <c:v>1.4779925924186E-2</c:v>
                </c:pt>
                <c:pt idx="5">
                  <c:v>9.6901501092344008E-3</c:v>
                </c:pt>
              </c:numCache>
            </c:numRef>
          </c:val>
          <c:extLst>
            <c:ext xmlns:c16="http://schemas.microsoft.com/office/drawing/2014/chart" uri="{C3380CC4-5D6E-409C-BE32-E72D297353CC}">
              <c16:uniqueId val="{00000005-843D-41BB-AB96-43C05CACB176}"/>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1.2713339909969999E-2</c:v>
                </c:pt>
                <c:pt idx="1">
                  <c:v>9.2034567928061996E-3</c:v>
                </c:pt>
                <c:pt idx="2">
                  <c:v>8.0702320114270001E-3</c:v>
                </c:pt>
                <c:pt idx="3">
                  <c:v>7.6056344329440001E-3</c:v>
                </c:pt>
                <c:pt idx="4">
                  <c:v>7.4099011938609004E-3</c:v>
                </c:pt>
                <c:pt idx="5">
                  <c:v>1.4036869431389E-2</c:v>
                </c:pt>
                <c:pt idx="6">
                  <c:v>7.8293295633247006E-3</c:v>
                </c:pt>
              </c:numCache>
            </c:numRef>
          </c:val>
          <c:extLst>
            <c:ext xmlns:c16="http://schemas.microsoft.com/office/drawing/2014/chart" uri="{C3380CC4-5D6E-409C-BE32-E72D297353CC}">
              <c16:uniqueId val="{00000006-843D-41BB-AB96-43C05CACB176}"/>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0.62720378928064002</c:v>
                </c:pt>
                <c:pt idx="1">
                  <c:v>1.7973354971287001</c:v>
                </c:pt>
                <c:pt idx="2">
                  <c:v>0.75910129926674996</c:v>
                </c:pt>
                <c:pt idx="3">
                  <c:v>1.4035643250839001</c:v>
                </c:pt>
                <c:pt idx="4">
                  <c:v>1.496326684092</c:v>
                </c:pt>
                <c:pt idx="5">
                  <c:v>0.24689036880177001</c:v>
                </c:pt>
                <c:pt idx="6">
                  <c:v>6.4320136160781E-2</c:v>
                </c:pt>
              </c:numCache>
            </c:numRef>
          </c:val>
          <c:extLst>
            <c:ext xmlns:c16="http://schemas.microsoft.com/office/drawing/2014/chart" uri="{C3380CC4-5D6E-409C-BE32-E72D297353CC}">
              <c16:uniqueId val="{00000007-843D-41BB-AB96-43C05CACB176}"/>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0.14894156420332</c:v>
                </c:pt>
                <c:pt idx="1">
                  <c:v>0.15078034894657</c:v>
                </c:pt>
                <c:pt idx="2">
                  <c:v>2.5117017131214E-2</c:v>
                </c:pt>
                <c:pt idx="3">
                  <c:v>0.14567869936104</c:v>
                </c:pt>
                <c:pt idx="4">
                  <c:v>0.20844776834129</c:v>
                </c:pt>
              </c:numCache>
            </c:numRef>
          </c:val>
          <c:extLst>
            <c:ext xmlns:c16="http://schemas.microsoft.com/office/drawing/2014/chart" uri="{C3380CC4-5D6E-409C-BE32-E72D297353CC}">
              <c16:uniqueId val="{00000008-843D-41BB-AB96-43C05CACB176}"/>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4.9044045325321001E-2</c:v>
                </c:pt>
                <c:pt idx="1">
                  <c:v>0.1104089848212</c:v>
                </c:pt>
                <c:pt idx="2">
                  <c:v>0.66378399891382001</c:v>
                </c:pt>
                <c:pt idx="3">
                  <c:v>0.29208924168436001</c:v>
                </c:pt>
                <c:pt idx="4">
                  <c:v>0.58327382476184997</c:v>
                </c:pt>
              </c:numCache>
            </c:numRef>
          </c:val>
          <c:extLst>
            <c:ext xmlns:c16="http://schemas.microsoft.com/office/drawing/2014/chart" uri="{C3380CC4-5D6E-409C-BE32-E72D297353CC}">
              <c16:uniqueId val="{00000009-843D-41BB-AB96-43C05CACB176}"/>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5.5733144850544001</c:v>
                </c:pt>
                <c:pt idx="1">
                  <c:v>0.17404257583012001</c:v>
                </c:pt>
                <c:pt idx="2">
                  <c:v>0.17360828368830999</c:v>
                </c:pt>
                <c:pt idx="3">
                  <c:v>0.10064720386433</c:v>
                </c:pt>
                <c:pt idx="4">
                  <c:v>9.8692889226189004E-2</c:v>
                </c:pt>
              </c:numCache>
            </c:numRef>
          </c:val>
          <c:extLst>
            <c:ext xmlns:c16="http://schemas.microsoft.com/office/drawing/2014/chart" uri="{C3380CC4-5D6E-409C-BE32-E72D297353CC}">
              <c16:uniqueId val="{0000000A-843D-41BB-AB96-43C05CACB176}"/>
            </c:ext>
          </c:extLst>
        </c:ser>
        <c:dLbls>
          <c:showLegendKey val="0"/>
          <c:showVal val="0"/>
          <c:showCatName val="0"/>
          <c:showSerName val="0"/>
          <c:showPercent val="0"/>
          <c:showBubbleSize val="0"/>
        </c:dLbls>
        <c:gapWidth val="219"/>
        <c:overlap val="-27"/>
        <c:axId val="314376944"/>
        <c:axId val="314368416"/>
      </c:barChart>
      <c:catAx>
        <c:axId val="314376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368416"/>
        <c:crosses val="autoZero"/>
        <c:auto val="1"/>
        <c:lblAlgn val="ctr"/>
        <c:lblOffset val="100"/>
        <c:noMultiLvlLbl val="0"/>
      </c:catAx>
      <c:valAx>
        <c:axId val="314368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376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Sheet1!$A$2:$A$29</c:f>
              <c:numCache>
                <c:formatCode>m/d/yyyy</c:formatCode>
                <c:ptCount val="28"/>
                <c:pt idx="0">
                  <c:v>42777</c:v>
                </c:pt>
                <c:pt idx="1">
                  <c:v>42778</c:v>
                </c:pt>
                <c:pt idx="2">
                  <c:v>42779</c:v>
                </c:pt>
                <c:pt idx="3">
                  <c:v>42780</c:v>
                </c:pt>
                <c:pt idx="4">
                  <c:v>42781</c:v>
                </c:pt>
                <c:pt idx="5">
                  <c:v>42782</c:v>
                </c:pt>
                <c:pt idx="6">
                  <c:v>42783</c:v>
                </c:pt>
                <c:pt idx="7">
                  <c:v>42784</c:v>
                </c:pt>
                <c:pt idx="8">
                  <c:v>42785</c:v>
                </c:pt>
                <c:pt idx="9">
                  <c:v>42786</c:v>
                </c:pt>
                <c:pt idx="10">
                  <c:v>42787</c:v>
                </c:pt>
                <c:pt idx="11">
                  <c:v>42788</c:v>
                </c:pt>
                <c:pt idx="12">
                  <c:v>42789</c:v>
                </c:pt>
                <c:pt idx="13">
                  <c:v>42790</c:v>
                </c:pt>
                <c:pt idx="14">
                  <c:v>42791</c:v>
                </c:pt>
                <c:pt idx="15">
                  <c:v>42792</c:v>
                </c:pt>
                <c:pt idx="16">
                  <c:v>42793</c:v>
                </c:pt>
                <c:pt idx="17">
                  <c:v>42794</c:v>
                </c:pt>
                <c:pt idx="18">
                  <c:v>42795</c:v>
                </c:pt>
                <c:pt idx="19">
                  <c:v>42796</c:v>
                </c:pt>
                <c:pt idx="20">
                  <c:v>42797</c:v>
                </c:pt>
                <c:pt idx="21">
                  <c:v>42798</c:v>
                </c:pt>
                <c:pt idx="22">
                  <c:v>42799</c:v>
                </c:pt>
                <c:pt idx="23">
                  <c:v>42800</c:v>
                </c:pt>
                <c:pt idx="24">
                  <c:v>42801</c:v>
                </c:pt>
                <c:pt idx="25">
                  <c:v>42802</c:v>
                </c:pt>
                <c:pt idx="26">
                  <c:v>42803</c:v>
                </c:pt>
                <c:pt idx="27">
                  <c:v>42804</c:v>
                </c:pt>
              </c:numCache>
            </c:numRef>
          </c:cat>
          <c:val>
            <c:numRef>
              <c:f>Sheet1!$B$2:$B$29</c:f>
              <c:numCache>
                <c:formatCode>General</c:formatCode>
                <c:ptCount val="28"/>
                <c:pt idx="0">
                  <c:v>0</c:v>
                </c:pt>
                <c:pt idx="1">
                  <c:v>0</c:v>
                </c:pt>
                <c:pt idx="2">
                  <c:v>2</c:v>
                </c:pt>
                <c:pt idx="3">
                  <c:v>1</c:v>
                </c:pt>
                <c:pt idx="4">
                  <c:v>1</c:v>
                </c:pt>
                <c:pt idx="5">
                  <c:v>0</c:v>
                </c:pt>
                <c:pt idx="6">
                  <c:v>2</c:v>
                </c:pt>
                <c:pt idx="7">
                  <c:v>0</c:v>
                </c:pt>
                <c:pt idx="8">
                  <c:v>0</c:v>
                </c:pt>
                <c:pt idx="9">
                  <c:v>0</c:v>
                </c:pt>
                <c:pt idx="10">
                  <c:v>1</c:v>
                </c:pt>
                <c:pt idx="11">
                  <c:v>0</c:v>
                </c:pt>
                <c:pt idx="12">
                  <c:v>1</c:v>
                </c:pt>
                <c:pt idx="13">
                  <c:v>1</c:v>
                </c:pt>
                <c:pt idx="14">
                  <c:v>0</c:v>
                </c:pt>
                <c:pt idx="15">
                  <c:v>0</c:v>
                </c:pt>
                <c:pt idx="16">
                  <c:v>0</c:v>
                </c:pt>
                <c:pt idx="17">
                  <c:v>0</c:v>
                </c:pt>
                <c:pt idx="18">
                  <c:v>0</c:v>
                </c:pt>
                <c:pt idx="19">
                  <c:v>0</c:v>
                </c:pt>
                <c:pt idx="20">
                  <c:v>2</c:v>
                </c:pt>
                <c:pt idx="21">
                  <c:v>0</c:v>
                </c:pt>
                <c:pt idx="22">
                  <c:v>0</c:v>
                </c:pt>
                <c:pt idx="23">
                  <c:v>1</c:v>
                </c:pt>
                <c:pt idx="24">
                  <c:v>1</c:v>
                </c:pt>
                <c:pt idx="25">
                  <c:v>2</c:v>
                </c:pt>
                <c:pt idx="26">
                  <c:v>0</c:v>
                </c:pt>
                <c:pt idx="27">
                  <c:v>0</c:v>
                </c:pt>
              </c:numCache>
            </c:numRef>
          </c:val>
          <c:smooth val="0"/>
          <c:extLst>
            <c:ext xmlns:c16="http://schemas.microsoft.com/office/drawing/2014/chart" uri="{C3380CC4-5D6E-409C-BE32-E72D297353CC}">
              <c16:uniqueId val="{00000000-4DAC-4C82-80F9-32F742717796}"/>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Sheet1!$A$2:$A$29</c:f>
              <c:numCache>
                <c:formatCode>m/d/yyyy</c:formatCode>
                <c:ptCount val="28"/>
                <c:pt idx="0">
                  <c:v>42777</c:v>
                </c:pt>
                <c:pt idx="1">
                  <c:v>42778</c:v>
                </c:pt>
                <c:pt idx="2">
                  <c:v>42779</c:v>
                </c:pt>
                <c:pt idx="3">
                  <c:v>42780</c:v>
                </c:pt>
                <c:pt idx="4">
                  <c:v>42781</c:v>
                </c:pt>
                <c:pt idx="5">
                  <c:v>42782</c:v>
                </c:pt>
                <c:pt idx="6">
                  <c:v>42783</c:v>
                </c:pt>
                <c:pt idx="7">
                  <c:v>42784</c:v>
                </c:pt>
                <c:pt idx="8">
                  <c:v>42785</c:v>
                </c:pt>
                <c:pt idx="9">
                  <c:v>42786</c:v>
                </c:pt>
                <c:pt idx="10">
                  <c:v>42787</c:v>
                </c:pt>
                <c:pt idx="11">
                  <c:v>42788</c:v>
                </c:pt>
                <c:pt idx="12">
                  <c:v>42789</c:v>
                </c:pt>
                <c:pt idx="13">
                  <c:v>42790</c:v>
                </c:pt>
                <c:pt idx="14">
                  <c:v>42791</c:v>
                </c:pt>
                <c:pt idx="15">
                  <c:v>42792</c:v>
                </c:pt>
                <c:pt idx="16">
                  <c:v>42793</c:v>
                </c:pt>
                <c:pt idx="17">
                  <c:v>42794</c:v>
                </c:pt>
                <c:pt idx="18">
                  <c:v>42795</c:v>
                </c:pt>
                <c:pt idx="19">
                  <c:v>42796</c:v>
                </c:pt>
                <c:pt idx="20">
                  <c:v>42797</c:v>
                </c:pt>
                <c:pt idx="21">
                  <c:v>42798</c:v>
                </c:pt>
                <c:pt idx="22">
                  <c:v>42799</c:v>
                </c:pt>
                <c:pt idx="23">
                  <c:v>42800</c:v>
                </c:pt>
                <c:pt idx="24">
                  <c:v>42801</c:v>
                </c:pt>
                <c:pt idx="25">
                  <c:v>42802</c:v>
                </c:pt>
                <c:pt idx="26">
                  <c:v>42803</c:v>
                </c:pt>
                <c:pt idx="27">
                  <c:v>42804</c:v>
                </c:pt>
              </c:numCache>
            </c:numRef>
          </c:cat>
          <c:val>
            <c:numRef>
              <c:f>Sheet1!$C$2:$C$29</c:f>
              <c:numCache>
                <c:formatCode>General</c:formatCode>
                <c:ptCount val="28"/>
                <c:pt idx="0">
                  <c:v>0</c:v>
                </c:pt>
                <c:pt idx="1">
                  <c:v>0</c:v>
                </c:pt>
                <c:pt idx="2">
                  <c:v>2</c:v>
                </c:pt>
                <c:pt idx="3">
                  <c:v>5</c:v>
                </c:pt>
                <c:pt idx="4">
                  <c:v>1</c:v>
                </c:pt>
                <c:pt idx="5">
                  <c:v>3</c:v>
                </c:pt>
                <c:pt idx="6">
                  <c:v>2</c:v>
                </c:pt>
                <c:pt idx="7">
                  <c:v>0</c:v>
                </c:pt>
                <c:pt idx="8">
                  <c:v>0</c:v>
                </c:pt>
                <c:pt idx="9">
                  <c:v>1</c:v>
                </c:pt>
                <c:pt idx="10">
                  <c:v>1</c:v>
                </c:pt>
                <c:pt idx="11">
                  <c:v>3</c:v>
                </c:pt>
                <c:pt idx="12">
                  <c:v>4</c:v>
                </c:pt>
                <c:pt idx="13">
                  <c:v>1</c:v>
                </c:pt>
                <c:pt idx="14">
                  <c:v>0</c:v>
                </c:pt>
                <c:pt idx="15">
                  <c:v>1</c:v>
                </c:pt>
                <c:pt idx="16">
                  <c:v>3</c:v>
                </c:pt>
                <c:pt idx="17">
                  <c:v>1</c:v>
                </c:pt>
                <c:pt idx="18">
                  <c:v>2</c:v>
                </c:pt>
                <c:pt idx="19">
                  <c:v>1</c:v>
                </c:pt>
                <c:pt idx="20">
                  <c:v>1</c:v>
                </c:pt>
                <c:pt idx="21">
                  <c:v>0</c:v>
                </c:pt>
                <c:pt idx="22">
                  <c:v>0</c:v>
                </c:pt>
                <c:pt idx="23">
                  <c:v>3</c:v>
                </c:pt>
                <c:pt idx="24">
                  <c:v>2</c:v>
                </c:pt>
                <c:pt idx="25">
                  <c:v>6</c:v>
                </c:pt>
                <c:pt idx="26">
                  <c:v>3</c:v>
                </c:pt>
                <c:pt idx="27">
                  <c:v>0</c:v>
                </c:pt>
              </c:numCache>
            </c:numRef>
          </c:val>
          <c:smooth val="0"/>
          <c:extLst>
            <c:ext xmlns:c16="http://schemas.microsoft.com/office/drawing/2014/chart" uri="{C3380CC4-5D6E-409C-BE32-E72D297353CC}">
              <c16:uniqueId val="{00000001-4DAC-4C82-80F9-32F742717796}"/>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Sheet1!$A$2:$A$29</c:f>
              <c:numCache>
                <c:formatCode>m/d/yyyy</c:formatCode>
                <c:ptCount val="28"/>
                <c:pt idx="0">
                  <c:v>42777</c:v>
                </c:pt>
                <c:pt idx="1">
                  <c:v>42778</c:v>
                </c:pt>
                <c:pt idx="2">
                  <c:v>42779</c:v>
                </c:pt>
                <c:pt idx="3">
                  <c:v>42780</c:v>
                </c:pt>
                <c:pt idx="4">
                  <c:v>42781</c:v>
                </c:pt>
                <c:pt idx="5">
                  <c:v>42782</c:v>
                </c:pt>
                <c:pt idx="6">
                  <c:v>42783</c:v>
                </c:pt>
                <c:pt idx="7">
                  <c:v>42784</c:v>
                </c:pt>
                <c:pt idx="8">
                  <c:v>42785</c:v>
                </c:pt>
                <c:pt idx="9">
                  <c:v>42786</c:v>
                </c:pt>
                <c:pt idx="10">
                  <c:v>42787</c:v>
                </c:pt>
                <c:pt idx="11">
                  <c:v>42788</c:v>
                </c:pt>
                <c:pt idx="12">
                  <c:v>42789</c:v>
                </c:pt>
                <c:pt idx="13">
                  <c:v>42790</c:v>
                </c:pt>
                <c:pt idx="14">
                  <c:v>42791</c:v>
                </c:pt>
                <c:pt idx="15">
                  <c:v>42792</c:v>
                </c:pt>
                <c:pt idx="16">
                  <c:v>42793</c:v>
                </c:pt>
                <c:pt idx="17">
                  <c:v>42794</c:v>
                </c:pt>
                <c:pt idx="18">
                  <c:v>42795</c:v>
                </c:pt>
                <c:pt idx="19">
                  <c:v>42796</c:v>
                </c:pt>
                <c:pt idx="20">
                  <c:v>42797</c:v>
                </c:pt>
                <c:pt idx="21">
                  <c:v>42798</c:v>
                </c:pt>
                <c:pt idx="22">
                  <c:v>42799</c:v>
                </c:pt>
                <c:pt idx="23">
                  <c:v>42800</c:v>
                </c:pt>
                <c:pt idx="24">
                  <c:v>42801</c:v>
                </c:pt>
                <c:pt idx="25">
                  <c:v>42802</c:v>
                </c:pt>
                <c:pt idx="26">
                  <c:v>42803</c:v>
                </c:pt>
                <c:pt idx="27">
                  <c:v>42804</c:v>
                </c:pt>
              </c:numCache>
            </c:numRef>
          </c:cat>
          <c:val>
            <c:numRef>
              <c:f>Sheet1!$D$2:$D$29</c:f>
              <c:numCache>
                <c:formatCode>General</c:formatCode>
                <c:ptCount val="28"/>
                <c:pt idx="0">
                  <c:v>0</c:v>
                </c:pt>
                <c:pt idx="1">
                  <c:v>0</c:v>
                </c:pt>
                <c:pt idx="2">
                  <c:v>4</c:v>
                </c:pt>
                <c:pt idx="3">
                  <c:v>1</c:v>
                </c:pt>
                <c:pt idx="4">
                  <c:v>3</c:v>
                </c:pt>
                <c:pt idx="5">
                  <c:v>1</c:v>
                </c:pt>
                <c:pt idx="6">
                  <c:v>3</c:v>
                </c:pt>
                <c:pt idx="7">
                  <c:v>1</c:v>
                </c:pt>
                <c:pt idx="8">
                  <c:v>0</c:v>
                </c:pt>
                <c:pt idx="9">
                  <c:v>1</c:v>
                </c:pt>
                <c:pt idx="10">
                  <c:v>0</c:v>
                </c:pt>
                <c:pt idx="11">
                  <c:v>4</c:v>
                </c:pt>
                <c:pt idx="12">
                  <c:v>1</c:v>
                </c:pt>
                <c:pt idx="13">
                  <c:v>2</c:v>
                </c:pt>
                <c:pt idx="14">
                  <c:v>0</c:v>
                </c:pt>
                <c:pt idx="15">
                  <c:v>0</c:v>
                </c:pt>
                <c:pt idx="16">
                  <c:v>1</c:v>
                </c:pt>
                <c:pt idx="17">
                  <c:v>0</c:v>
                </c:pt>
                <c:pt idx="18">
                  <c:v>0</c:v>
                </c:pt>
                <c:pt idx="19">
                  <c:v>2</c:v>
                </c:pt>
                <c:pt idx="20">
                  <c:v>1</c:v>
                </c:pt>
                <c:pt idx="21">
                  <c:v>0</c:v>
                </c:pt>
                <c:pt idx="22">
                  <c:v>0</c:v>
                </c:pt>
                <c:pt idx="23">
                  <c:v>2</c:v>
                </c:pt>
                <c:pt idx="24">
                  <c:v>3</c:v>
                </c:pt>
                <c:pt idx="25">
                  <c:v>1</c:v>
                </c:pt>
                <c:pt idx="26">
                  <c:v>0</c:v>
                </c:pt>
                <c:pt idx="27">
                  <c:v>0</c:v>
                </c:pt>
              </c:numCache>
            </c:numRef>
          </c:val>
          <c:smooth val="0"/>
          <c:extLst>
            <c:ext xmlns:c16="http://schemas.microsoft.com/office/drawing/2014/chart" uri="{C3380CC4-5D6E-409C-BE32-E72D297353CC}">
              <c16:uniqueId val="{00000002-4DAC-4C82-80F9-32F742717796}"/>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Sheet1!$A$2:$A$29</c:f>
              <c:numCache>
                <c:formatCode>m/d/yyyy</c:formatCode>
                <c:ptCount val="28"/>
                <c:pt idx="0">
                  <c:v>42777</c:v>
                </c:pt>
                <c:pt idx="1">
                  <c:v>42778</c:v>
                </c:pt>
                <c:pt idx="2">
                  <c:v>42779</c:v>
                </c:pt>
                <c:pt idx="3">
                  <c:v>42780</c:v>
                </c:pt>
                <c:pt idx="4">
                  <c:v>42781</c:v>
                </c:pt>
                <c:pt idx="5">
                  <c:v>42782</c:v>
                </c:pt>
                <c:pt idx="6">
                  <c:v>42783</c:v>
                </c:pt>
                <c:pt idx="7">
                  <c:v>42784</c:v>
                </c:pt>
                <c:pt idx="8">
                  <c:v>42785</c:v>
                </c:pt>
                <c:pt idx="9">
                  <c:v>42786</c:v>
                </c:pt>
                <c:pt idx="10">
                  <c:v>42787</c:v>
                </c:pt>
                <c:pt idx="11">
                  <c:v>42788</c:v>
                </c:pt>
                <c:pt idx="12">
                  <c:v>42789</c:v>
                </c:pt>
                <c:pt idx="13">
                  <c:v>42790</c:v>
                </c:pt>
                <c:pt idx="14">
                  <c:v>42791</c:v>
                </c:pt>
                <c:pt idx="15">
                  <c:v>42792</c:v>
                </c:pt>
                <c:pt idx="16">
                  <c:v>42793</c:v>
                </c:pt>
                <c:pt idx="17">
                  <c:v>42794</c:v>
                </c:pt>
                <c:pt idx="18">
                  <c:v>42795</c:v>
                </c:pt>
                <c:pt idx="19">
                  <c:v>42796</c:v>
                </c:pt>
                <c:pt idx="20">
                  <c:v>42797</c:v>
                </c:pt>
                <c:pt idx="21">
                  <c:v>42798</c:v>
                </c:pt>
                <c:pt idx="22">
                  <c:v>42799</c:v>
                </c:pt>
                <c:pt idx="23">
                  <c:v>42800</c:v>
                </c:pt>
                <c:pt idx="24">
                  <c:v>42801</c:v>
                </c:pt>
                <c:pt idx="25">
                  <c:v>42802</c:v>
                </c:pt>
                <c:pt idx="26">
                  <c:v>42803</c:v>
                </c:pt>
                <c:pt idx="27">
                  <c:v>42804</c:v>
                </c:pt>
              </c:numCache>
            </c:numRef>
          </c:cat>
          <c:val>
            <c:numRef>
              <c:f>Sheet1!$E$2:$E$29</c:f>
              <c:numCache>
                <c:formatCode>General</c:formatCode>
                <c:ptCount val="28"/>
                <c:pt idx="0">
                  <c:v>0</c:v>
                </c:pt>
                <c:pt idx="1">
                  <c:v>0</c:v>
                </c:pt>
                <c:pt idx="2">
                  <c:v>0</c:v>
                </c:pt>
                <c:pt idx="3">
                  <c:v>1</c:v>
                </c:pt>
                <c:pt idx="4">
                  <c:v>0</c:v>
                </c:pt>
                <c:pt idx="5">
                  <c:v>1</c:v>
                </c:pt>
                <c:pt idx="6">
                  <c:v>1</c:v>
                </c:pt>
                <c:pt idx="7">
                  <c:v>0</c:v>
                </c:pt>
                <c:pt idx="8">
                  <c:v>0</c:v>
                </c:pt>
                <c:pt idx="9">
                  <c:v>0</c:v>
                </c:pt>
                <c:pt idx="10">
                  <c:v>1</c:v>
                </c:pt>
                <c:pt idx="11">
                  <c:v>0</c:v>
                </c:pt>
                <c:pt idx="12">
                  <c:v>0</c:v>
                </c:pt>
                <c:pt idx="13">
                  <c:v>3</c:v>
                </c:pt>
                <c:pt idx="14">
                  <c:v>0</c:v>
                </c:pt>
                <c:pt idx="15">
                  <c:v>0</c:v>
                </c:pt>
                <c:pt idx="16">
                  <c:v>0</c:v>
                </c:pt>
                <c:pt idx="17">
                  <c:v>0</c:v>
                </c:pt>
                <c:pt idx="18">
                  <c:v>0</c:v>
                </c:pt>
                <c:pt idx="19">
                  <c:v>1</c:v>
                </c:pt>
                <c:pt idx="20">
                  <c:v>2</c:v>
                </c:pt>
                <c:pt idx="21">
                  <c:v>0</c:v>
                </c:pt>
                <c:pt idx="22">
                  <c:v>0</c:v>
                </c:pt>
                <c:pt idx="23">
                  <c:v>0</c:v>
                </c:pt>
                <c:pt idx="24">
                  <c:v>0</c:v>
                </c:pt>
                <c:pt idx="25">
                  <c:v>1</c:v>
                </c:pt>
                <c:pt idx="26">
                  <c:v>0</c:v>
                </c:pt>
                <c:pt idx="27">
                  <c:v>0</c:v>
                </c:pt>
              </c:numCache>
            </c:numRef>
          </c:val>
          <c:smooth val="0"/>
          <c:extLst>
            <c:ext xmlns:c16="http://schemas.microsoft.com/office/drawing/2014/chart" uri="{C3380CC4-5D6E-409C-BE32-E72D297353CC}">
              <c16:uniqueId val="{00000003-4DAC-4C82-80F9-32F742717796}"/>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Sheet1!$A$2:$A$29</c:f>
              <c:numCache>
                <c:formatCode>m/d/yyyy</c:formatCode>
                <c:ptCount val="28"/>
                <c:pt idx="0">
                  <c:v>42777</c:v>
                </c:pt>
                <c:pt idx="1">
                  <c:v>42778</c:v>
                </c:pt>
                <c:pt idx="2">
                  <c:v>42779</c:v>
                </c:pt>
                <c:pt idx="3">
                  <c:v>42780</c:v>
                </c:pt>
                <c:pt idx="4">
                  <c:v>42781</c:v>
                </c:pt>
                <c:pt idx="5">
                  <c:v>42782</c:v>
                </c:pt>
                <c:pt idx="6">
                  <c:v>42783</c:v>
                </c:pt>
                <c:pt idx="7">
                  <c:v>42784</c:v>
                </c:pt>
                <c:pt idx="8">
                  <c:v>42785</c:v>
                </c:pt>
                <c:pt idx="9">
                  <c:v>42786</c:v>
                </c:pt>
                <c:pt idx="10">
                  <c:v>42787</c:v>
                </c:pt>
                <c:pt idx="11">
                  <c:v>42788</c:v>
                </c:pt>
                <c:pt idx="12">
                  <c:v>42789</c:v>
                </c:pt>
                <c:pt idx="13">
                  <c:v>42790</c:v>
                </c:pt>
                <c:pt idx="14">
                  <c:v>42791</c:v>
                </c:pt>
                <c:pt idx="15">
                  <c:v>42792</c:v>
                </c:pt>
                <c:pt idx="16">
                  <c:v>42793</c:v>
                </c:pt>
                <c:pt idx="17">
                  <c:v>42794</c:v>
                </c:pt>
                <c:pt idx="18">
                  <c:v>42795</c:v>
                </c:pt>
                <c:pt idx="19">
                  <c:v>42796</c:v>
                </c:pt>
                <c:pt idx="20">
                  <c:v>42797</c:v>
                </c:pt>
                <c:pt idx="21">
                  <c:v>42798</c:v>
                </c:pt>
                <c:pt idx="22">
                  <c:v>42799</c:v>
                </c:pt>
                <c:pt idx="23">
                  <c:v>42800</c:v>
                </c:pt>
                <c:pt idx="24">
                  <c:v>42801</c:v>
                </c:pt>
                <c:pt idx="25">
                  <c:v>42802</c:v>
                </c:pt>
                <c:pt idx="26">
                  <c:v>42803</c:v>
                </c:pt>
                <c:pt idx="27">
                  <c:v>42804</c:v>
                </c:pt>
              </c:numCache>
            </c:numRef>
          </c:cat>
          <c:val>
            <c:numRef>
              <c:f>Sheet1!$F$2:$F$29</c:f>
              <c:numCache>
                <c:formatCode>General</c:formatCode>
                <c:ptCount val="28"/>
                <c:pt idx="0">
                  <c:v>0</c:v>
                </c:pt>
                <c:pt idx="1">
                  <c:v>0</c:v>
                </c:pt>
                <c:pt idx="2">
                  <c:v>1</c:v>
                </c:pt>
                <c:pt idx="3">
                  <c:v>1</c:v>
                </c:pt>
                <c:pt idx="4">
                  <c:v>1</c:v>
                </c:pt>
                <c:pt idx="5">
                  <c:v>1</c:v>
                </c:pt>
                <c:pt idx="6">
                  <c:v>1</c:v>
                </c:pt>
                <c:pt idx="7">
                  <c:v>0</c:v>
                </c:pt>
                <c:pt idx="8">
                  <c:v>0</c:v>
                </c:pt>
                <c:pt idx="9">
                  <c:v>1</c:v>
                </c:pt>
                <c:pt idx="10">
                  <c:v>1</c:v>
                </c:pt>
                <c:pt idx="11">
                  <c:v>3</c:v>
                </c:pt>
                <c:pt idx="12">
                  <c:v>2</c:v>
                </c:pt>
                <c:pt idx="13">
                  <c:v>2</c:v>
                </c:pt>
                <c:pt idx="14">
                  <c:v>0</c:v>
                </c:pt>
                <c:pt idx="15">
                  <c:v>0</c:v>
                </c:pt>
                <c:pt idx="16">
                  <c:v>0</c:v>
                </c:pt>
                <c:pt idx="17">
                  <c:v>0</c:v>
                </c:pt>
                <c:pt idx="18">
                  <c:v>1</c:v>
                </c:pt>
                <c:pt idx="19">
                  <c:v>1</c:v>
                </c:pt>
                <c:pt idx="20">
                  <c:v>2</c:v>
                </c:pt>
                <c:pt idx="21">
                  <c:v>0</c:v>
                </c:pt>
                <c:pt idx="22">
                  <c:v>0</c:v>
                </c:pt>
                <c:pt idx="23">
                  <c:v>1</c:v>
                </c:pt>
                <c:pt idx="24">
                  <c:v>0</c:v>
                </c:pt>
                <c:pt idx="25">
                  <c:v>2</c:v>
                </c:pt>
                <c:pt idx="26">
                  <c:v>2</c:v>
                </c:pt>
                <c:pt idx="27">
                  <c:v>0</c:v>
                </c:pt>
              </c:numCache>
            </c:numRef>
          </c:val>
          <c:smooth val="0"/>
          <c:extLst>
            <c:ext xmlns:c16="http://schemas.microsoft.com/office/drawing/2014/chart" uri="{C3380CC4-5D6E-409C-BE32-E72D297353CC}">
              <c16:uniqueId val="{00000004-4DAC-4C82-80F9-32F742717796}"/>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Sheet1!$A$2:$A$29</c:f>
              <c:numCache>
                <c:formatCode>m/d/yyyy</c:formatCode>
                <c:ptCount val="28"/>
                <c:pt idx="0">
                  <c:v>42777</c:v>
                </c:pt>
                <c:pt idx="1">
                  <c:v>42778</c:v>
                </c:pt>
                <c:pt idx="2">
                  <c:v>42779</c:v>
                </c:pt>
                <c:pt idx="3">
                  <c:v>42780</c:v>
                </c:pt>
                <c:pt idx="4">
                  <c:v>42781</c:v>
                </c:pt>
                <c:pt idx="5">
                  <c:v>42782</c:v>
                </c:pt>
                <c:pt idx="6">
                  <c:v>42783</c:v>
                </c:pt>
                <c:pt idx="7">
                  <c:v>42784</c:v>
                </c:pt>
                <c:pt idx="8">
                  <c:v>42785</c:v>
                </c:pt>
                <c:pt idx="9">
                  <c:v>42786</c:v>
                </c:pt>
                <c:pt idx="10">
                  <c:v>42787</c:v>
                </c:pt>
                <c:pt idx="11">
                  <c:v>42788</c:v>
                </c:pt>
                <c:pt idx="12">
                  <c:v>42789</c:v>
                </c:pt>
                <c:pt idx="13">
                  <c:v>42790</c:v>
                </c:pt>
                <c:pt idx="14">
                  <c:v>42791</c:v>
                </c:pt>
                <c:pt idx="15">
                  <c:v>42792</c:v>
                </c:pt>
                <c:pt idx="16">
                  <c:v>42793</c:v>
                </c:pt>
                <c:pt idx="17">
                  <c:v>42794</c:v>
                </c:pt>
                <c:pt idx="18">
                  <c:v>42795</c:v>
                </c:pt>
                <c:pt idx="19">
                  <c:v>42796</c:v>
                </c:pt>
                <c:pt idx="20">
                  <c:v>42797</c:v>
                </c:pt>
                <c:pt idx="21">
                  <c:v>42798</c:v>
                </c:pt>
                <c:pt idx="22">
                  <c:v>42799</c:v>
                </c:pt>
                <c:pt idx="23">
                  <c:v>42800</c:v>
                </c:pt>
                <c:pt idx="24">
                  <c:v>42801</c:v>
                </c:pt>
                <c:pt idx="25">
                  <c:v>42802</c:v>
                </c:pt>
                <c:pt idx="26">
                  <c:v>42803</c:v>
                </c:pt>
                <c:pt idx="27">
                  <c:v>42804</c:v>
                </c:pt>
              </c:numCache>
            </c:numRef>
          </c:cat>
          <c:val>
            <c:numRef>
              <c:f>Sheet1!$G$2:$G$29</c:f>
              <c:numCache>
                <c:formatCode>General</c:formatCode>
                <c:ptCount val="28"/>
                <c:pt idx="0">
                  <c:v>1</c:v>
                </c:pt>
                <c:pt idx="1">
                  <c:v>0</c:v>
                </c:pt>
                <c:pt idx="2">
                  <c:v>1</c:v>
                </c:pt>
                <c:pt idx="3">
                  <c:v>1</c:v>
                </c:pt>
                <c:pt idx="4">
                  <c:v>1</c:v>
                </c:pt>
                <c:pt idx="5">
                  <c:v>2</c:v>
                </c:pt>
                <c:pt idx="6">
                  <c:v>1</c:v>
                </c:pt>
                <c:pt idx="7">
                  <c:v>0</c:v>
                </c:pt>
                <c:pt idx="8">
                  <c:v>0</c:v>
                </c:pt>
                <c:pt idx="9">
                  <c:v>1</c:v>
                </c:pt>
                <c:pt idx="10">
                  <c:v>1</c:v>
                </c:pt>
                <c:pt idx="11">
                  <c:v>0</c:v>
                </c:pt>
                <c:pt idx="12">
                  <c:v>1</c:v>
                </c:pt>
                <c:pt idx="13">
                  <c:v>2</c:v>
                </c:pt>
                <c:pt idx="14">
                  <c:v>0</c:v>
                </c:pt>
                <c:pt idx="15">
                  <c:v>0</c:v>
                </c:pt>
                <c:pt idx="16">
                  <c:v>0</c:v>
                </c:pt>
                <c:pt idx="17">
                  <c:v>0</c:v>
                </c:pt>
                <c:pt idx="18">
                  <c:v>1</c:v>
                </c:pt>
                <c:pt idx="19">
                  <c:v>1</c:v>
                </c:pt>
                <c:pt idx="20">
                  <c:v>0</c:v>
                </c:pt>
                <c:pt idx="21">
                  <c:v>0</c:v>
                </c:pt>
                <c:pt idx="22">
                  <c:v>0</c:v>
                </c:pt>
                <c:pt idx="23">
                  <c:v>1</c:v>
                </c:pt>
                <c:pt idx="24">
                  <c:v>1</c:v>
                </c:pt>
                <c:pt idx="25">
                  <c:v>1</c:v>
                </c:pt>
                <c:pt idx="26">
                  <c:v>0</c:v>
                </c:pt>
                <c:pt idx="27">
                  <c:v>0</c:v>
                </c:pt>
              </c:numCache>
            </c:numRef>
          </c:val>
          <c:smooth val="0"/>
          <c:extLst>
            <c:ext xmlns:c16="http://schemas.microsoft.com/office/drawing/2014/chart" uri="{C3380CC4-5D6E-409C-BE32-E72D297353CC}">
              <c16:uniqueId val="{00000005-4DAC-4C82-80F9-32F742717796}"/>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Sheet1!$A$2:$A$29</c:f>
              <c:numCache>
                <c:formatCode>m/d/yyyy</c:formatCode>
                <c:ptCount val="28"/>
                <c:pt idx="0">
                  <c:v>42777</c:v>
                </c:pt>
                <c:pt idx="1">
                  <c:v>42778</c:v>
                </c:pt>
                <c:pt idx="2">
                  <c:v>42779</c:v>
                </c:pt>
                <c:pt idx="3">
                  <c:v>42780</c:v>
                </c:pt>
                <c:pt idx="4">
                  <c:v>42781</c:v>
                </c:pt>
                <c:pt idx="5">
                  <c:v>42782</c:v>
                </c:pt>
                <c:pt idx="6">
                  <c:v>42783</c:v>
                </c:pt>
                <c:pt idx="7">
                  <c:v>42784</c:v>
                </c:pt>
                <c:pt idx="8">
                  <c:v>42785</c:v>
                </c:pt>
                <c:pt idx="9">
                  <c:v>42786</c:v>
                </c:pt>
                <c:pt idx="10">
                  <c:v>42787</c:v>
                </c:pt>
                <c:pt idx="11">
                  <c:v>42788</c:v>
                </c:pt>
                <c:pt idx="12">
                  <c:v>42789</c:v>
                </c:pt>
                <c:pt idx="13">
                  <c:v>42790</c:v>
                </c:pt>
                <c:pt idx="14">
                  <c:v>42791</c:v>
                </c:pt>
                <c:pt idx="15">
                  <c:v>42792</c:v>
                </c:pt>
                <c:pt idx="16">
                  <c:v>42793</c:v>
                </c:pt>
                <c:pt idx="17">
                  <c:v>42794</c:v>
                </c:pt>
                <c:pt idx="18">
                  <c:v>42795</c:v>
                </c:pt>
                <c:pt idx="19">
                  <c:v>42796</c:v>
                </c:pt>
                <c:pt idx="20">
                  <c:v>42797</c:v>
                </c:pt>
                <c:pt idx="21">
                  <c:v>42798</c:v>
                </c:pt>
                <c:pt idx="22">
                  <c:v>42799</c:v>
                </c:pt>
                <c:pt idx="23">
                  <c:v>42800</c:v>
                </c:pt>
                <c:pt idx="24">
                  <c:v>42801</c:v>
                </c:pt>
                <c:pt idx="25">
                  <c:v>42802</c:v>
                </c:pt>
                <c:pt idx="26">
                  <c:v>42803</c:v>
                </c:pt>
                <c:pt idx="27">
                  <c:v>42804</c:v>
                </c:pt>
              </c:numCache>
            </c:numRef>
          </c:cat>
          <c:val>
            <c:numRef>
              <c:f>Sheet1!$H$2:$H$29</c:f>
              <c:numCache>
                <c:formatCode>General</c:formatCode>
                <c:ptCount val="28"/>
                <c:pt idx="0">
                  <c:v>2</c:v>
                </c:pt>
                <c:pt idx="1">
                  <c:v>0</c:v>
                </c:pt>
                <c:pt idx="2">
                  <c:v>2</c:v>
                </c:pt>
                <c:pt idx="3">
                  <c:v>2</c:v>
                </c:pt>
                <c:pt idx="4">
                  <c:v>3</c:v>
                </c:pt>
                <c:pt idx="5">
                  <c:v>1</c:v>
                </c:pt>
                <c:pt idx="6">
                  <c:v>3</c:v>
                </c:pt>
                <c:pt idx="7">
                  <c:v>0</c:v>
                </c:pt>
                <c:pt idx="8">
                  <c:v>0</c:v>
                </c:pt>
                <c:pt idx="9">
                  <c:v>1</c:v>
                </c:pt>
                <c:pt idx="10">
                  <c:v>2</c:v>
                </c:pt>
                <c:pt idx="11">
                  <c:v>3</c:v>
                </c:pt>
                <c:pt idx="12">
                  <c:v>2</c:v>
                </c:pt>
                <c:pt idx="13">
                  <c:v>3</c:v>
                </c:pt>
                <c:pt idx="14">
                  <c:v>1</c:v>
                </c:pt>
                <c:pt idx="15">
                  <c:v>1</c:v>
                </c:pt>
                <c:pt idx="16">
                  <c:v>1</c:v>
                </c:pt>
                <c:pt idx="17">
                  <c:v>1</c:v>
                </c:pt>
                <c:pt idx="18">
                  <c:v>1</c:v>
                </c:pt>
                <c:pt idx="19">
                  <c:v>2</c:v>
                </c:pt>
                <c:pt idx="20">
                  <c:v>2</c:v>
                </c:pt>
                <c:pt idx="21">
                  <c:v>1</c:v>
                </c:pt>
                <c:pt idx="22">
                  <c:v>0</c:v>
                </c:pt>
                <c:pt idx="23">
                  <c:v>2</c:v>
                </c:pt>
                <c:pt idx="24">
                  <c:v>2</c:v>
                </c:pt>
                <c:pt idx="25">
                  <c:v>6</c:v>
                </c:pt>
                <c:pt idx="26">
                  <c:v>1</c:v>
                </c:pt>
                <c:pt idx="27">
                  <c:v>0</c:v>
                </c:pt>
              </c:numCache>
            </c:numRef>
          </c:val>
          <c:smooth val="0"/>
          <c:extLst>
            <c:ext xmlns:c16="http://schemas.microsoft.com/office/drawing/2014/chart" uri="{C3380CC4-5D6E-409C-BE32-E72D297353CC}">
              <c16:uniqueId val="{00000006-4DAC-4C82-80F9-32F742717796}"/>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Sheet1!$A$2:$A$29</c:f>
              <c:numCache>
                <c:formatCode>m/d/yyyy</c:formatCode>
                <c:ptCount val="28"/>
                <c:pt idx="0">
                  <c:v>42777</c:v>
                </c:pt>
                <c:pt idx="1">
                  <c:v>42778</c:v>
                </c:pt>
                <c:pt idx="2">
                  <c:v>42779</c:v>
                </c:pt>
                <c:pt idx="3">
                  <c:v>42780</c:v>
                </c:pt>
                <c:pt idx="4">
                  <c:v>42781</c:v>
                </c:pt>
                <c:pt idx="5">
                  <c:v>42782</c:v>
                </c:pt>
                <c:pt idx="6">
                  <c:v>42783</c:v>
                </c:pt>
                <c:pt idx="7">
                  <c:v>42784</c:v>
                </c:pt>
                <c:pt idx="8">
                  <c:v>42785</c:v>
                </c:pt>
                <c:pt idx="9">
                  <c:v>42786</c:v>
                </c:pt>
                <c:pt idx="10">
                  <c:v>42787</c:v>
                </c:pt>
                <c:pt idx="11">
                  <c:v>42788</c:v>
                </c:pt>
                <c:pt idx="12">
                  <c:v>42789</c:v>
                </c:pt>
                <c:pt idx="13">
                  <c:v>42790</c:v>
                </c:pt>
                <c:pt idx="14">
                  <c:v>42791</c:v>
                </c:pt>
                <c:pt idx="15">
                  <c:v>42792</c:v>
                </c:pt>
                <c:pt idx="16">
                  <c:v>42793</c:v>
                </c:pt>
                <c:pt idx="17">
                  <c:v>42794</c:v>
                </c:pt>
                <c:pt idx="18">
                  <c:v>42795</c:v>
                </c:pt>
                <c:pt idx="19">
                  <c:v>42796</c:v>
                </c:pt>
                <c:pt idx="20">
                  <c:v>42797</c:v>
                </c:pt>
                <c:pt idx="21">
                  <c:v>42798</c:v>
                </c:pt>
                <c:pt idx="22">
                  <c:v>42799</c:v>
                </c:pt>
                <c:pt idx="23">
                  <c:v>42800</c:v>
                </c:pt>
                <c:pt idx="24">
                  <c:v>42801</c:v>
                </c:pt>
                <c:pt idx="25">
                  <c:v>42802</c:v>
                </c:pt>
                <c:pt idx="26">
                  <c:v>42803</c:v>
                </c:pt>
                <c:pt idx="27">
                  <c:v>42804</c:v>
                </c:pt>
              </c:numCache>
            </c:numRef>
          </c:cat>
          <c:val>
            <c:numRef>
              <c:f>Sheet1!$I$2:$I$29</c:f>
              <c:numCache>
                <c:formatCode>General</c:formatCode>
                <c:ptCount val="28"/>
                <c:pt idx="0">
                  <c:v>1</c:v>
                </c:pt>
                <c:pt idx="1">
                  <c:v>1</c:v>
                </c:pt>
                <c:pt idx="2">
                  <c:v>3</c:v>
                </c:pt>
                <c:pt idx="3">
                  <c:v>3</c:v>
                </c:pt>
                <c:pt idx="4">
                  <c:v>3</c:v>
                </c:pt>
                <c:pt idx="5">
                  <c:v>1</c:v>
                </c:pt>
                <c:pt idx="6">
                  <c:v>2</c:v>
                </c:pt>
                <c:pt idx="7">
                  <c:v>0</c:v>
                </c:pt>
                <c:pt idx="8">
                  <c:v>0</c:v>
                </c:pt>
                <c:pt idx="9">
                  <c:v>1</c:v>
                </c:pt>
                <c:pt idx="10">
                  <c:v>1</c:v>
                </c:pt>
                <c:pt idx="11">
                  <c:v>1</c:v>
                </c:pt>
                <c:pt idx="12">
                  <c:v>1</c:v>
                </c:pt>
                <c:pt idx="13">
                  <c:v>3</c:v>
                </c:pt>
                <c:pt idx="14">
                  <c:v>0</c:v>
                </c:pt>
                <c:pt idx="15">
                  <c:v>0</c:v>
                </c:pt>
                <c:pt idx="16">
                  <c:v>1</c:v>
                </c:pt>
                <c:pt idx="17">
                  <c:v>0</c:v>
                </c:pt>
                <c:pt idx="18">
                  <c:v>2</c:v>
                </c:pt>
                <c:pt idx="19">
                  <c:v>1</c:v>
                </c:pt>
                <c:pt idx="20">
                  <c:v>1</c:v>
                </c:pt>
                <c:pt idx="21">
                  <c:v>1</c:v>
                </c:pt>
                <c:pt idx="22">
                  <c:v>0</c:v>
                </c:pt>
                <c:pt idx="23">
                  <c:v>1</c:v>
                </c:pt>
                <c:pt idx="24">
                  <c:v>2</c:v>
                </c:pt>
                <c:pt idx="25">
                  <c:v>2</c:v>
                </c:pt>
                <c:pt idx="26">
                  <c:v>2</c:v>
                </c:pt>
                <c:pt idx="27">
                  <c:v>1</c:v>
                </c:pt>
              </c:numCache>
            </c:numRef>
          </c:val>
          <c:smooth val="0"/>
          <c:extLst>
            <c:ext xmlns:c16="http://schemas.microsoft.com/office/drawing/2014/chart" uri="{C3380CC4-5D6E-409C-BE32-E72D297353CC}">
              <c16:uniqueId val="{00000007-4DAC-4C82-80F9-32F742717796}"/>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Sheet1!$A$2:$A$29</c:f>
              <c:numCache>
                <c:formatCode>m/d/yyyy</c:formatCode>
                <c:ptCount val="28"/>
                <c:pt idx="0">
                  <c:v>42777</c:v>
                </c:pt>
                <c:pt idx="1">
                  <c:v>42778</c:v>
                </c:pt>
                <c:pt idx="2">
                  <c:v>42779</c:v>
                </c:pt>
                <c:pt idx="3">
                  <c:v>42780</c:v>
                </c:pt>
                <c:pt idx="4">
                  <c:v>42781</c:v>
                </c:pt>
                <c:pt idx="5">
                  <c:v>42782</c:v>
                </c:pt>
                <c:pt idx="6">
                  <c:v>42783</c:v>
                </c:pt>
                <c:pt idx="7">
                  <c:v>42784</c:v>
                </c:pt>
                <c:pt idx="8">
                  <c:v>42785</c:v>
                </c:pt>
                <c:pt idx="9">
                  <c:v>42786</c:v>
                </c:pt>
                <c:pt idx="10">
                  <c:v>42787</c:v>
                </c:pt>
                <c:pt idx="11">
                  <c:v>42788</c:v>
                </c:pt>
                <c:pt idx="12">
                  <c:v>42789</c:v>
                </c:pt>
                <c:pt idx="13">
                  <c:v>42790</c:v>
                </c:pt>
                <c:pt idx="14">
                  <c:v>42791</c:v>
                </c:pt>
                <c:pt idx="15">
                  <c:v>42792</c:v>
                </c:pt>
                <c:pt idx="16">
                  <c:v>42793</c:v>
                </c:pt>
                <c:pt idx="17">
                  <c:v>42794</c:v>
                </c:pt>
                <c:pt idx="18">
                  <c:v>42795</c:v>
                </c:pt>
                <c:pt idx="19">
                  <c:v>42796</c:v>
                </c:pt>
                <c:pt idx="20">
                  <c:v>42797</c:v>
                </c:pt>
                <c:pt idx="21">
                  <c:v>42798</c:v>
                </c:pt>
                <c:pt idx="22">
                  <c:v>42799</c:v>
                </c:pt>
                <c:pt idx="23">
                  <c:v>42800</c:v>
                </c:pt>
                <c:pt idx="24">
                  <c:v>42801</c:v>
                </c:pt>
                <c:pt idx="25">
                  <c:v>42802</c:v>
                </c:pt>
                <c:pt idx="26">
                  <c:v>42803</c:v>
                </c:pt>
                <c:pt idx="27">
                  <c:v>42804</c:v>
                </c:pt>
              </c:numCache>
            </c:numRef>
          </c:cat>
          <c:val>
            <c:numRef>
              <c:f>Sheet1!$J$2:$J$29</c:f>
              <c:numCache>
                <c:formatCode>General</c:formatCode>
                <c:ptCount val="28"/>
                <c:pt idx="0">
                  <c:v>0</c:v>
                </c:pt>
                <c:pt idx="1">
                  <c:v>0</c:v>
                </c:pt>
                <c:pt idx="2">
                  <c:v>1</c:v>
                </c:pt>
                <c:pt idx="3">
                  <c:v>1</c:v>
                </c:pt>
                <c:pt idx="4">
                  <c:v>1</c:v>
                </c:pt>
                <c:pt idx="5">
                  <c:v>2</c:v>
                </c:pt>
                <c:pt idx="6">
                  <c:v>1</c:v>
                </c:pt>
                <c:pt idx="7">
                  <c:v>0</c:v>
                </c:pt>
                <c:pt idx="8">
                  <c:v>0</c:v>
                </c:pt>
                <c:pt idx="9">
                  <c:v>0</c:v>
                </c:pt>
                <c:pt idx="10">
                  <c:v>3</c:v>
                </c:pt>
                <c:pt idx="11">
                  <c:v>1</c:v>
                </c:pt>
                <c:pt idx="12">
                  <c:v>2</c:v>
                </c:pt>
                <c:pt idx="13">
                  <c:v>1</c:v>
                </c:pt>
                <c:pt idx="14">
                  <c:v>0</c:v>
                </c:pt>
                <c:pt idx="15">
                  <c:v>0</c:v>
                </c:pt>
                <c:pt idx="16">
                  <c:v>0</c:v>
                </c:pt>
                <c:pt idx="17">
                  <c:v>1</c:v>
                </c:pt>
                <c:pt idx="18">
                  <c:v>2</c:v>
                </c:pt>
                <c:pt idx="19">
                  <c:v>1</c:v>
                </c:pt>
                <c:pt idx="20">
                  <c:v>2</c:v>
                </c:pt>
                <c:pt idx="21">
                  <c:v>0</c:v>
                </c:pt>
                <c:pt idx="22">
                  <c:v>0</c:v>
                </c:pt>
                <c:pt idx="23">
                  <c:v>1</c:v>
                </c:pt>
                <c:pt idx="24">
                  <c:v>1</c:v>
                </c:pt>
                <c:pt idx="25">
                  <c:v>2</c:v>
                </c:pt>
                <c:pt idx="26">
                  <c:v>0</c:v>
                </c:pt>
                <c:pt idx="27">
                  <c:v>0</c:v>
                </c:pt>
              </c:numCache>
            </c:numRef>
          </c:val>
          <c:smooth val="0"/>
          <c:extLst>
            <c:ext xmlns:c16="http://schemas.microsoft.com/office/drawing/2014/chart" uri="{C3380CC4-5D6E-409C-BE32-E72D297353CC}">
              <c16:uniqueId val="{00000008-4DAC-4C82-80F9-32F742717796}"/>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Sheet1!$A$2:$A$29</c:f>
              <c:numCache>
                <c:formatCode>m/d/yyyy</c:formatCode>
                <c:ptCount val="28"/>
                <c:pt idx="0">
                  <c:v>42777</c:v>
                </c:pt>
                <c:pt idx="1">
                  <c:v>42778</c:v>
                </c:pt>
                <c:pt idx="2">
                  <c:v>42779</c:v>
                </c:pt>
                <c:pt idx="3">
                  <c:v>42780</c:v>
                </c:pt>
                <c:pt idx="4">
                  <c:v>42781</c:v>
                </c:pt>
                <c:pt idx="5">
                  <c:v>42782</c:v>
                </c:pt>
                <c:pt idx="6">
                  <c:v>42783</c:v>
                </c:pt>
                <c:pt idx="7">
                  <c:v>42784</c:v>
                </c:pt>
                <c:pt idx="8">
                  <c:v>42785</c:v>
                </c:pt>
                <c:pt idx="9">
                  <c:v>42786</c:v>
                </c:pt>
                <c:pt idx="10">
                  <c:v>42787</c:v>
                </c:pt>
                <c:pt idx="11">
                  <c:v>42788</c:v>
                </c:pt>
                <c:pt idx="12">
                  <c:v>42789</c:v>
                </c:pt>
                <c:pt idx="13">
                  <c:v>42790</c:v>
                </c:pt>
                <c:pt idx="14">
                  <c:v>42791</c:v>
                </c:pt>
                <c:pt idx="15">
                  <c:v>42792</c:v>
                </c:pt>
                <c:pt idx="16">
                  <c:v>42793</c:v>
                </c:pt>
                <c:pt idx="17">
                  <c:v>42794</c:v>
                </c:pt>
                <c:pt idx="18">
                  <c:v>42795</c:v>
                </c:pt>
                <c:pt idx="19">
                  <c:v>42796</c:v>
                </c:pt>
                <c:pt idx="20">
                  <c:v>42797</c:v>
                </c:pt>
                <c:pt idx="21">
                  <c:v>42798</c:v>
                </c:pt>
                <c:pt idx="22">
                  <c:v>42799</c:v>
                </c:pt>
                <c:pt idx="23">
                  <c:v>42800</c:v>
                </c:pt>
                <c:pt idx="24">
                  <c:v>42801</c:v>
                </c:pt>
                <c:pt idx="25">
                  <c:v>42802</c:v>
                </c:pt>
                <c:pt idx="26">
                  <c:v>42803</c:v>
                </c:pt>
                <c:pt idx="27">
                  <c:v>42804</c:v>
                </c:pt>
              </c:numCache>
            </c:numRef>
          </c:cat>
          <c:val>
            <c:numRef>
              <c:f>Sheet1!$K$2:$K$29</c:f>
              <c:numCache>
                <c:formatCode>General</c:formatCode>
                <c:ptCount val="28"/>
                <c:pt idx="0">
                  <c:v>0</c:v>
                </c:pt>
                <c:pt idx="1">
                  <c:v>0</c:v>
                </c:pt>
                <c:pt idx="2">
                  <c:v>3</c:v>
                </c:pt>
                <c:pt idx="3">
                  <c:v>4</c:v>
                </c:pt>
                <c:pt idx="4">
                  <c:v>5</c:v>
                </c:pt>
                <c:pt idx="5">
                  <c:v>4</c:v>
                </c:pt>
                <c:pt idx="6">
                  <c:v>5</c:v>
                </c:pt>
                <c:pt idx="7">
                  <c:v>0</c:v>
                </c:pt>
                <c:pt idx="8">
                  <c:v>0</c:v>
                </c:pt>
                <c:pt idx="9">
                  <c:v>6</c:v>
                </c:pt>
                <c:pt idx="10">
                  <c:v>3</c:v>
                </c:pt>
                <c:pt idx="11">
                  <c:v>2</c:v>
                </c:pt>
                <c:pt idx="12">
                  <c:v>4</c:v>
                </c:pt>
                <c:pt idx="13">
                  <c:v>3</c:v>
                </c:pt>
                <c:pt idx="14">
                  <c:v>0</c:v>
                </c:pt>
                <c:pt idx="15">
                  <c:v>0</c:v>
                </c:pt>
                <c:pt idx="16">
                  <c:v>0</c:v>
                </c:pt>
                <c:pt idx="17">
                  <c:v>0</c:v>
                </c:pt>
                <c:pt idx="18">
                  <c:v>3</c:v>
                </c:pt>
                <c:pt idx="19">
                  <c:v>3</c:v>
                </c:pt>
                <c:pt idx="20">
                  <c:v>2</c:v>
                </c:pt>
                <c:pt idx="21">
                  <c:v>0</c:v>
                </c:pt>
                <c:pt idx="22">
                  <c:v>0</c:v>
                </c:pt>
                <c:pt idx="23">
                  <c:v>1</c:v>
                </c:pt>
                <c:pt idx="24">
                  <c:v>2</c:v>
                </c:pt>
                <c:pt idx="25">
                  <c:v>3</c:v>
                </c:pt>
                <c:pt idx="26">
                  <c:v>3</c:v>
                </c:pt>
                <c:pt idx="27">
                  <c:v>0</c:v>
                </c:pt>
              </c:numCache>
            </c:numRef>
          </c:val>
          <c:smooth val="0"/>
          <c:extLst>
            <c:ext xmlns:c16="http://schemas.microsoft.com/office/drawing/2014/chart" uri="{C3380CC4-5D6E-409C-BE32-E72D297353CC}">
              <c16:uniqueId val="{00000009-4DAC-4C82-80F9-32F742717796}"/>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Sheet1!$A$2:$A$29</c:f>
              <c:numCache>
                <c:formatCode>m/d/yyyy</c:formatCode>
                <c:ptCount val="28"/>
                <c:pt idx="0">
                  <c:v>42777</c:v>
                </c:pt>
                <c:pt idx="1">
                  <c:v>42778</c:v>
                </c:pt>
                <c:pt idx="2">
                  <c:v>42779</c:v>
                </c:pt>
                <c:pt idx="3">
                  <c:v>42780</c:v>
                </c:pt>
                <c:pt idx="4">
                  <c:v>42781</c:v>
                </c:pt>
                <c:pt idx="5">
                  <c:v>42782</c:v>
                </c:pt>
                <c:pt idx="6">
                  <c:v>42783</c:v>
                </c:pt>
                <c:pt idx="7">
                  <c:v>42784</c:v>
                </c:pt>
                <c:pt idx="8">
                  <c:v>42785</c:v>
                </c:pt>
                <c:pt idx="9">
                  <c:v>42786</c:v>
                </c:pt>
                <c:pt idx="10">
                  <c:v>42787</c:v>
                </c:pt>
                <c:pt idx="11">
                  <c:v>42788</c:v>
                </c:pt>
                <c:pt idx="12">
                  <c:v>42789</c:v>
                </c:pt>
                <c:pt idx="13">
                  <c:v>42790</c:v>
                </c:pt>
                <c:pt idx="14">
                  <c:v>42791</c:v>
                </c:pt>
                <c:pt idx="15">
                  <c:v>42792</c:v>
                </c:pt>
                <c:pt idx="16">
                  <c:v>42793</c:v>
                </c:pt>
                <c:pt idx="17">
                  <c:v>42794</c:v>
                </c:pt>
                <c:pt idx="18">
                  <c:v>42795</c:v>
                </c:pt>
                <c:pt idx="19">
                  <c:v>42796</c:v>
                </c:pt>
                <c:pt idx="20">
                  <c:v>42797</c:v>
                </c:pt>
                <c:pt idx="21">
                  <c:v>42798</c:v>
                </c:pt>
                <c:pt idx="22">
                  <c:v>42799</c:v>
                </c:pt>
                <c:pt idx="23">
                  <c:v>42800</c:v>
                </c:pt>
                <c:pt idx="24">
                  <c:v>42801</c:v>
                </c:pt>
                <c:pt idx="25">
                  <c:v>42802</c:v>
                </c:pt>
                <c:pt idx="26">
                  <c:v>42803</c:v>
                </c:pt>
                <c:pt idx="27">
                  <c:v>42804</c:v>
                </c:pt>
              </c:numCache>
            </c:numRef>
          </c:cat>
          <c:val>
            <c:numRef>
              <c:f>Sheet1!$L$2:$L$29</c:f>
              <c:numCache>
                <c:formatCode>General</c:formatCode>
                <c:ptCount val="28"/>
                <c:pt idx="0">
                  <c:v>0</c:v>
                </c:pt>
                <c:pt idx="1">
                  <c:v>0</c:v>
                </c:pt>
                <c:pt idx="2">
                  <c:v>2</c:v>
                </c:pt>
                <c:pt idx="3">
                  <c:v>2</c:v>
                </c:pt>
                <c:pt idx="4">
                  <c:v>2</c:v>
                </c:pt>
                <c:pt idx="5">
                  <c:v>2</c:v>
                </c:pt>
                <c:pt idx="6">
                  <c:v>0</c:v>
                </c:pt>
                <c:pt idx="7">
                  <c:v>0</c:v>
                </c:pt>
                <c:pt idx="8">
                  <c:v>0</c:v>
                </c:pt>
                <c:pt idx="9">
                  <c:v>2</c:v>
                </c:pt>
                <c:pt idx="10">
                  <c:v>1</c:v>
                </c:pt>
                <c:pt idx="11">
                  <c:v>2</c:v>
                </c:pt>
                <c:pt idx="12">
                  <c:v>1</c:v>
                </c:pt>
                <c:pt idx="13">
                  <c:v>3</c:v>
                </c:pt>
                <c:pt idx="14">
                  <c:v>0</c:v>
                </c:pt>
                <c:pt idx="15">
                  <c:v>0</c:v>
                </c:pt>
                <c:pt idx="16">
                  <c:v>0</c:v>
                </c:pt>
                <c:pt idx="17">
                  <c:v>0</c:v>
                </c:pt>
                <c:pt idx="18">
                  <c:v>1</c:v>
                </c:pt>
                <c:pt idx="19">
                  <c:v>3</c:v>
                </c:pt>
                <c:pt idx="20">
                  <c:v>2</c:v>
                </c:pt>
                <c:pt idx="21">
                  <c:v>0</c:v>
                </c:pt>
                <c:pt idx="22">
                  <c:v>0</c:v>
                </c:pt>
                <c:pt idx="23">
                  <c:v>1</c:v>
                </c:pt>
                <c:pt idx="24">
                  <c:v>3</c:v>
                </c:pt>
                <c:pt idx="25">
                  <c:v>2</c:v>
                </c:pt>
                <c:pt idx="26">
                  <c:v>1</c:v>
                </c:pt>
                <c:pt idx="27">
                  <c:v>2</c:v>
                </c:pt>
              </c:numCache>
            </c:numRef>
          </c:val>
          <c:smooth val="0"/>
          <c:extLst>
            <c:ext xmlns:c16="http://schemas.microsoft.com/office/drawing/2014/chart" uri="{C3380CC4-5D6E-409C-BE32-E72D297353CC}">
              <c16:uniqueId val="{0000000A-4DAC-4C82-80F9-32F742717796}"/>
            </c:ext>
          </c:extLst>
        </c:ser>
        <c:dLbls>
          <c:showLegendKey val="0"/>
          <c:showVal val="0"/>
          <c:showCatName val="0"/>
          <c:showSerName val="0"/>
          <c:showPercent val="0"/>
          <c:showBubbleSize val="0"/>
        </c:dLbls>
        <c:smooth val="0"/>
        <c:axId val="314373336"/>
        <c:axId val="314374320"/>
      </c:lineChart>
      <c:dateAx>
        <c:axId val="314373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374320"/>
        <c:crosses val="autoZero"/>
        <c:auto val="1"/>
        <c:lblOffset val="100"/>
        <c:baseTimeUnit val="days"/>
      </c:dateAx>
      <c:valAx>
        <c:axId val="314374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373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3</c:v>
                </c:pt>
                <c:pt idx="2">
                  <c:v>1</c:v>
                </c:pt>
                <c:pt idx="3">
                  <c:v>0</c:v>
                </c:pt>
                <c:pt idx="4">
                  <c:v>0</c:v>
                </c:pt>
                <c:pt idx="5">
                  <c:v>0</c:v>
                </c:pt>
                <c:pt idx="6">
                  <c:v>0</c:v>
                </c:pt>
                <c:pt idx="7">
                  <c:v>0</c:v>
                </c:pt>
                <c:pt idx="8">
                  <c:v>0</c:v>
                </c:pt>
                <c:pt idx="9">
                  <c:v>0</c:v>
                </c:pt>
                <c:pt idx="10">
                  <c:v>1</c:v>
                </c:pt>
                <c:pt idx="11">
                  <c:v>2</c:v>
                </c:pt>
                <c:pt idx="12">
                  <c:v>1</c:v>
                </c:pt>
                <c:pt idx="13">
                  <c:v>0</c:v>
                </c:pt>
                <c:pt idx="14">
                  <c:v>0</c:v>
                </c:pt>
                <c:pt idx="15">
                  <c:v>3</c:v>
                </c:pt>
                <c:pt idx="16">
                  <c:v>1</c:v>
                </c:pt>
                <c:pt idx="17">
                  <c:v>0</c:v>
                </c:pt>
                <c:pt idx="18">
                  <c:v>3</c:v>
                </c:pt>
                <c:pt idx="19">
                  <c:v>0</c:v>
                </c:pt>
                <c:pt idx="20">
                  <c:v>0</c:v>
                </c:pt>
                <c:pt idx="21">
                  <c:v>0</c:v>
                </c:pt>
                <c:pt idx="22">
                  <c:v>0</c:v>
                </c:pt>
                <c:pt idx="23">
                  <c:v>0</c:v>
                </c:pt>
              </c:numCache>
            </c:numRef>
          </c:val>
          <c:smooth val="0"/>
          <c:extLst>
            <c:ext xmlns:c16="http://schemas.microsoft.com/office/drawing/2014/chart" uri="{C3380CC4-5D6E-409C-BE32-E72D297353CC}">
              <c16:uniqueId val="{00000000-DBCC-403B-95BC-A1B53DFA23ED}"/>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4</c:v>
                </c:pt>
                <c:pt idx="12">
                  <c:v>3</c:v>
                </c:pt>
                <c:pt idx="13">
                  <c:v>0</c:v>
                </c:pt>
                <c:pt idx="14">
                  <c:v>3</c:v>
                </c:pt>
                <c:pt idx="15">
                  <c:v>1</c:v>
                </c:pt>
                <c:pt idx="16">
                  <c:v>10</c:v>
                </c:pt>
                <c:pt idx="17">
                  <c:v>2</c:v>
                </c:pt>
                <c:pt idx="18">
                  <c:v>13</c:v>
                </c:pt>
                <c:pt idx="19">
                  <c:v>5</c:v>
                </c:pt>
                <c:pt idx="20">
                  <c:v>3</c:v>
                </c:pt>
                <c:pt idx="21">
                  <c:v>1</c:v>
                </c:pt>
                <c:pt idx="22">
                  <c:v>0</c:v>
                </c:pt>
                <c:pt idx="23">
                  <c:v>0</c:v>
                </c:pt>
              </c:numCache>
            </c:numRef>
          </c:val>
          <c:smooth val="0"/>
          <c:extLst>
            <c:ext xmlns:c16="http://schemas.microsoft.com/office/drawing/2014/chart" uri="{C3380CC4-5D6E-409C-BE32-E72D297353CC}">
              <c16:uniqueId val="{00000001-DBCC-403B-95BC-A1B53DFA23ED}"/>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1</c:v>
                </c:pt>
                <c:pt idx="2">
                  <c:v>0</c:v>
                </c:pt>
                <c:pt idx="3">
                  <c:v>0</c:v>
                </c:pt>
                <c:pt idx="4">
                  <c:v>0</c:v>
                </c:pt>
                <c:pt idx="5">
                  <c:v>0</c:v>
                </c:pt>
                <c:pt idx="6">
                  <c:v>0</c:v>
                </c:pt>
                <c:pt idx="7">
                  <c:v>0</c:v>
                </c:pt>
                <c:pt idx="8">
                  <c:v>0</c:v>
                </c:pt>
                <c:pt idx="9">
                  <c:v>3</c:v>
                </c:pt>
                <c:pt idx="10">
                  <c:v>1</c:v>
                </c:pt>
                <c:pt idx="11">
                  <c:v>8</c:v>
                </c:pt>
                <c:pt idx="12">
                  <c:v>4</c:v>
                </c:pt>
                <c:pt idx="13">
                  <c:v>3</c:v>
                </c:pt>
                <c:pt idx="14">
                  <c:v>3</c:v>
                </c:pt>
                <c:pt idx="15">
                  <c:v>1</c:v>
                </c:pt>
                <c:pt idx="16">
                  <c:v>1</c:v>
                </c:pt>
                <c:pt idx="17">
                  <c:v>2</c:v>
                </c:pt>
                <c:pt idx="18">
                  <c:v>2</c:v>
                </c:pt>
                <c:pt idx="19">
                  <c:v>2</c:v>
                </c:pt>
                <c:pt idx="20">
                  <c:v>0</c:v>
                </c:pt>
                <c:pt idx="21">
                  <c:v>0</c:v>
                </c:pt>
                <c:pt idx="22">
                  <c:v>0</c:v>
                </c:pt>
                <c:pt idx="23">
                  <c:v>0</c:v>
                </c:pt>
              </c:numCache>
            </c:numRef>
          </c:val>
          <c:smooth val="0"/>
          <c:extLst>
            <c:ext xmlns:c16="http://schemas.microsoft.com/office/drawing/2014/chart" uri="{C3380CC4-5D6E-409C-BE32-E72D297353CC}">
              <c16:uniqueId val="{00000002-DBCC-403B-95BC-A1B53DFA23ED}"/>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3</c:v>
                </c:pt>
                <c:pt idx="14">
                  <c:v>0</c:v>
                </c:pt>
                <c:pt idx="15">
                  <c:v>1</c:v>
                </c:pt>
                <c:pt idx="16">
                  <c:v>0</c:v>
                </c:pt>
                <c:pt idx="17">
                  <c:v>2</c:v>
                </c:pt>
                <c:pt idx="18">
                  <c:v>0</c:v>
                </c:pt>
                <c:pt idx="19">
                  <c:v>1</c:v>
                </c:pt>
                <c:pt idx="20">
                  <c:v>0</c:v>
                </c:pt>
                <c:pt idx="21">
                  <c:v>3</c:v>
                </c:pt>
                <c:pt idx="22">
                  <c:v>0</c:v>
                </c:pt>
                <c:pt idx="23">
                  <c:v>0</c:v>
                </c:pt>
              </c:numCache>
            </c:numRef>
          </c:val>
          <c:smooth val="0"/>
          <c:extLst>
            <c:ext xmlns:c16="http://schemas.microsoft.com/office/drawing/2014/chart" uri="{C3380CC4-5D6E-409C-BE32-E72D297353CC}">
              <c16:uniqueId val="{00000003-DBCC-403B-95BC-A1B53DFA23ED}"/>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11</c:v>
                </c:pt>
                <c:pt idx="11">
                  <c:v>1</c:v>
                </c:pt>
                <c:pt idx="12">
                  <c:v>1</c:v>
                </c:pt>
                <c:pt idx="13">
                  <c:v>3</c:v>
                </c:pt>
                <c:pt idx="14">
                  <c:v>1</c:v>
                </c:pt>
                <c:pt idx="15">
                  <c:v>0</c:v>
                </c:pt>
                <c:pt idx="16">
                  <c:v>1</c:v>
                </c:pt>
                <c:pt idx="17">
                  <c:v>2</c:v>
                </c:pt>
                <c:pt idx="18">
                  <c:v>2</c:v>
                </c:pt>
                <c:pt idx="19">
                  <c:v>1</c:v>
                </c:pt>
                <c:pt idx="20">
                  <c:v>0</c:v>
                </c:pt>
                <c:pt idx="21">
                  <c:v>0</c:v>
                </c:pt>
                <c:pt idx="22">
                  <c:v>0</c:v>
                </c:pt>
                <c:pt idx="23">
                  <c:v>0</c:v>
                </c:pt>
              </c:numCache>
            </c:numRef>
          </c:val>
          <c:smooth val="0"/>
          <c:extLst>
            <c:ext xmlns:c16="http://schemas.microsoft.com/office/drawing/2014/chart" uri="{C3380CC4-5D6E-409C-BE32-E72D297353CC}">
              <c16:uniqueId val="{00000004-DBCC-403B-95BC-A1B53DFA23ED}"/>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1</c:v>
                </c:pt>
                <c:pt idx="14">
                  <c:v>0</c:v>
                </c:pt>
                <c:pt idx="15">
                  <c:v>0</c:v>
                </c:pt>
                <c:pt idx="16">
                  <c:v>2</c:v>
                </c:pt>
                <c:pt idx="17">
                  <c:v>6</c:v>
                </c:pt>
                <c:pt idx="18">
                  <c:v>2</c:v>
                </c:pt>
                <c:pt idx="19">
                  <c:v>3</c:v>
                </c:pt>
                <c:pt idx="20">
                  <c:v>2</c:v>
                </c:pt>
                <c:pt idx="21">
                  <c:v>0</c:v>
                </c:pt>
                <c:pt idx="22">
                  <c:v>0</c:v>
                </c:pt>
                <c:pt idx="23">
                  <c:v>0</c:v>
                </c:pt>
              </c:numCache>
            </c:numRef>
          </c:val>
          <c:smooth val="0"/>
          <c:extLst>
            <c:ext xmlns:c16="http://schemas.microsoft.com/office/drawing/2014/chart" uri="{C3380CC4-5D6E-409C-BE32-E72D297353CC}">
              <c16:uniqueId val="{00000005-DBCC-403B-95BC-A1B53DFA23ED}"/>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3</c:v>
                </c:pt>
                <c:pt idx="10">
                  <c:v>1</c:v>
                </c:pt>
                <c:pt idx="11">
                  <c:v>7</c:v>
                </c:pt>
                <c:pt idx="12">
                  <c:v>9</c:v>
                </c:pt>
                <c:pt idx="13">
                  <c:v>5</c:v>
                </c:pt>
                <c:pt idx="14">
                  <c:v>3</c:v>
                </c:pt>
                <c:pt idx="15">
                  <c:v>2</c:v>
                </c:pt>
                <c:pt idx="16">
                  <c:v>7</c:v>
                </c:pt>
                <c:pt idx="17">
                  <c:v>6</c:v>
                </c:pt>
                <c:pt idx="18">
                  <c:v>2</c:v>
                </c:pt>
                <c:pt idx="19">
                  <c:v>0</c:v>
                </c:pt>
                <c:pt idx="20">
                  <c:v>0</c:v>
                </c:pt>
                <c:pt idx="21">
                  <c:v>0</c:v>
                </c:pt>
                <c:pt idx="22">
                  <c:v>0</c:v>
                </c:pt>
                <c:pt idx="23">
                  <c:v>0</c:v>
                </c:pt>
              </c:numCache>
            </c:numRef>
          </c:val>
          <c:smooth val="0"/>
          <c:extLst>
            <c:ext xmlns:c16="http://schemas.microsoft.com/office/drawing/2014/chart" uri="{C3380CC4-5D6E-409C-BE32-E72D297353CC}">
              <c16:uniqueId val="{00000006-DBCC-403B-95BC-A1B53DFA23ED}"/>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1</c:v>
                </c:pt>
                <c:pt idx="8">
                  <c:v>1</c:v>
                </c:pt>
                <c:pt idx="9">
                  <c:v>1</c:v>
                </c:pt>
                <c:pt idx="10">
                  <c:v>1</c:v>
                </c:pt>
                <c:pt idx="11">
                  <c:v>8</c:v>
                </c:pt>
                <c:pt idx="12">
                  <c:v>5</c:v>
                </c:pt>
                <c:pt idx="13">
                  <c:v>7</c:v>
                </c:pt>
                <c:pt idx="14">
                  <c:v>3</c:v>
                </c:pt>
                <c:pt idx="15">
                  <c:v>1</c:v>
                </c:pt>
                <c:pt idx="16">
                  <c:v>1</c:v>
                </c:pt>
                <c:pt idx="17">
                  <c:v>4</c:v>
                </c:pt>
                <c:pt idx="18">
                  <c:v>1</c:v>
                </c:pt>
                <c:pt idx="19">
                  <c:v>0</c:v>
                </c:pt>
                <c:pt idx="20">
                  <c:v>0</c:v>
                </c:pt>
                <c:pt idx="21">
                  <c:v>1</c:v>
                </c:pt>
                <c:pt idx="22">
                  <c:v>0</c:v>
                </c:pt>
                <c:pt idx="23">
                  <c:v>0</c:v>
                </c:pt>
              </c:numCache>
            </c:numRef>
          </c:val>
          <c:smooth val="0"/>
          <c:extLst>
            <c:ext xmlns:c16="http://schemas.microsoft.com/office/drawing/2014/chart" uri="{C3380CC4-5D6E-409C-BE32-E72D297353CC}">
              <c16:uniqueId val="{00000007-DBCC-403B-95BC-A1B53DFA23ED}"/>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Sheet1!$J$2:$J$25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8</c:v>
                </c:pt>
                <c:pt idx="15">
                  <c:v>2</c:v>
                </c:pt>
                <c:pt idx="16">
                  <c:v>0</c:v>
                </c:pt>
                <c:pt idx="17">
                  <c:v>1</c:v>
                </c:pt>
                <c:pt idx="18">
                  <c:v>0</c:v>
                </c:pt>
                <c:pt idx="19">
                  <c:v>7</c:v>
                </c:pt>
                <c:pt idx="20">
                  <c:v>0</c:v>
                </c:pt>
                <c:pt idx="21">
                  <c:v>4</c:v>
                </c:pt>
                <c:pt idx="22">
                  <c:v>0</c:v>
                </c:pt>
                <c:pt idx="23">
                  <c:v>0</c:v>
                </c:pt>
              </c:numCache>
            </c:numRef>
          </c:val>
          <c:smooth val="0"/>
          <c:extLst>
            <c:ext xmlns:c16="http://schemas.microsoft.com/office/drawing/2014/chart" uri="{C3380CC4-5D6E-409C-BE32-E72D297353CC}">
              <c16:uniqueId val="{00000008-DBCC-403B-95BC-A1B53DFA23ED}"/>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Sheet1!$K$2:$K$25</c:f>
              <c:numCache>
                <c:formatCode>General</c:formatCode>
                <c:ptCount val="24"/>
                <c:pt idx="0">
                  <c:v>0</c:v>
                </c:pt>
                <c:pt idx="1">
                  <c:v>0</c:v>
                </c:pt>
                <c:pt idx="2">
                  <c:v>0</c:v>
                </c:pt>
                <c:pt idx="3">
                  <c:v>0</c:v>
                </c:pt>
                <c:pt idx="4">
                  <c:v>0</c:v>
                </c:pt>
                <c:pt idx="5">
                  <c:v>1</c:v>
                </c:pt>
                <c:pt idx="6">
                  <c:v>0</c:v>
                </c:pt>
                <c:pt idx="7">
                  <c:v>0</c:v>
                </c:pt>
                <c:pt idx="8">
                  <c:v>0</c:v>
                </c:pt>
                <c:pt idx="9">
                  <c:v>2</c:v>
                </c:pt>
                <c:pt idx="10">
                  <c:v>11</c:v>
                </c:pt>
                <c:pt idx="11">
                  <c:v>0</c:v>
                </c:pt>
                <c:pt idx="12">
                  <c:v>2</c:v>
                </c:pt>
                <c:pt idx="13">
                  <c:v>2</c:v>
                </c:pt>
                <c:pt idx="14">
                  <c:v>8</c:v>
                </c:pt>
                <c:pt idx="15">
                  <c:v>2</c:v>
                </c:pt>
                <c:pt idx="16">
                  <c:v>4</c:v>
                </c:pt>
                <c:pt idx="17">
                  <c:v>3</c:v>
                </c:pt>
                <c:pt idx="18">
                  <c:v>11</c:v>
                </c:pt>
                <c:pt idx="19">
                  <c:v>10</c:v>
                </c:pt>
                <c:pt idx="20">
                  <c:v>0</c:v>
                </c:pt>
                <c:pt idx="21">
                  <c:v>0</c:v>
                </c:pt>
                <c:pt idx="22">
                  <c:v>0</c:v>
                </c:pt>
                <c:pt idx="23">
                  <c:v>0</c:v>
                </c:pt>
              </c:numCache>
            </c:numRef>
          </c:val>
          <c:smooth val="0"/>
          <c:extLst>
            <c:ext xmlns:c16="http://schemas.microsoft.com/office/drawing/2014/chart" uri="{C3380CC4-5D6E-409C-BE32-E72D297353CC}">
              <c16:uniqueId val="{00000009-DBCC-403B-95BC-A1B53DFA23ED}"/>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Sheet1!$L$2:$L$25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9</c:v>
                </c:pt>
                <c:pt idx="12">
                  <c:v>3</c:v>
                </c:pt>
                <c:pt idx="13">
                  <c:v>3</c:v>
                </c:pt>
                <c:pt idx="14">
                  <c:v>6</c:v>
                </c:pt>
                <c:pt idx="15">
                  <c:v>4</c:v>
                </c:pt>
                <c:pt idx="16">
                  <c:v>2</c:v>
                </c:pt>
                <c:pt idx="17">
                  <c:v>2</c:v>
                </c:pt>
                <c:pt idx="18">
                  <c:v>2</c:v>
                </c:pt>
                <c:pt idx="19">
                  <c:v>0</c:v>
                </c:pt>
                <c:pt idx="20">
                  <c:v>0</c:v>
                </c:pt>
                <c:pt idx="21">
                  <c:v>0</c:v>
                </c:pt>
                <c:pt idx="22">
                  <c:v>0</c:v>
                </c:pt>
                <c:pt idx="23">
                  <c:v>0</c:v>
                </c:pt>
              </c:numCache>
            </c:numRef>
          </c:val>
          <c:smooth val="0"/>
          <c:extLst>
            <c:ext xmlns:c16="http://schemas.microsoft.com/office/drawing/2014/chart" uri="{C3380CC4-5D6E-409C-BE32-E72D297353CC}">
              <c16:uniqueId val="{0000000A-DBCC-403B-95BC-A1B53DFA23ED}"/>
            </c:ext>
          </c:extLst>
        </c:ser>
        <c:dLbls>
          <c:showLegendKey val="0"/>
          <c:showVal val="0"/>
          <c:showCatName val="0"/>
          <c:showSerName val="0"/>
          <c:showPercent val="0"/>
          <c:showBubbleSize val="0"/>
        </c:dLbls>
        <c:smooth val="0"/>
        <c:axId val="317313440"/>
        <c:axId val="317309832"/>
      </c:lineChart>
      <c:catAx>
        <c:axId val="317313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309832"/>
        <c:crosses val="autoZero"/>
        <c:auto val="1"/>
        <c:lblAlgn val="ctr"/>
        <c:lblOffset val="100"/>
        <c:noMultiLvlLbl val="0"/>
      </c:catAx>
      <c:valAx>
        <c:axId val="317309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313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2.0023675051090001E-2</c:v>
                </c:pt>
                <c:pt idx="2">
                  <c:v>3.2980170672383E-2</c:v>
                </c:pt>
                <c:pt idx="3">
                  <c:v>0</c:v>
                </c:pt>
                <c:pt idx="4">
                  <c:v>0</c:v>
                </c:pt>
                <c:pt idx="5">
                  <c:v>0</c:v>
                </c:pt>
                <c:pt idx="6">
                  <c:v>0</c:v>
                </c:pt>
                <c:pt idx="7">
                  <c:v>0</c:v>
                </c:pt>
                <c:pt idx="8">
                  <c:v>0</c:v>
                </c:pt>
                <c:pt idx="9">
                  <c:v>0</c:v>
                </c:pt>
                <c:pt idx="10">
                  <c:v>8.4413532078123996E-3</c:v>
                </c:pt>
                <c:pt idx="11">
                  <c:v>0.21947518340312</c:v>
                </c:pt>
                <c:pt idx="12">
                  <c:v>2.3753575305704999E-2</c:v>
                </c:pt>
                <c:pt idx="13">
                  <c:v>0</c:v>
                </c:pt>
                <c:pt idx="14">
                  <c:v>0</c:v>
                </c:pt>
                <c:pt idx="15">
                  <c:v>0.50870604525219998</c:v>
                </c:pt>
                <c:pt idx="16">
                  <c:v>8.8339742872454996E-3</c:v>
                </c:pt>
                <c:pt idx="17">
                  <c:v>0</c:v>
                </c:pt>
                <c:pt idx="18">
                  <c:v>1.6424648489619002E-2</c:v>
                </c:pt>
                <c:pt idx="19">
                  <c:v>0</c:v>
                </c:pt>
                <c:pt idx="20">
                  <c:v>0</c:v>
                </c:pt>
                <c:pt idx="21">
                  <c:v>0</c:v>
                </c:pt>
                <c:pt idx="22">
                  <c:v>0</c:v>
                </c:pt>
                <c:pt idx="23">
                  <c:v>0</c:v>
                </c:pt>
              </c:numCache>
            </c:numRef>
          </c:val>
          <c:smooth val="0"/>
          <c:extLst>
            <c:ext xmlns:c16="http://schemas.microsoft.com/office/drawing/2014/chart" uri="{C3380CC4-5D6E-409C-BE32-E72D297353CC}">
              <c16:uniqueId val="{00000000-F800-4A3C-AD79-5EC48510ED4D}"/>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0.43053426161766001</c:v>
                </c:pt>
                <c:pt idx="11">
                  <c:v>7.8999064590542997E-2</c:v>
                </c:pt>
                <c:pt idx="12">
                  <c:v>7.6894629766072004E-2</c:v>
                </c:pt>
                <c:pt idx="13">
                  <c:v>0</c:v>
                </c:pt>
                <c:pt idx="14">
                  <c:v>8.2853254212888999E-2</c:v>
                </c:pt>
                <c:pt idx="15">
                  <c:v>1.3714294361723001E-2</c:v>
                </c:pt>
                <c:pt idx="16">
                  <c:v>2.9320215531959001E-2</c:v>
                </c:pt>
                <c:pt idx="17">
                  <c:v>1.3667003691510001E-2</c:v>
                </c:pt>
                <c:pt idx="18">
                  <c:v>4.8345615932969002E-2</c:v>
                </c:pt>
                <c:pt idx="19">
                  <c:v>0.45957073312834001</c:v>
                </c:pt>
                <c:pt idx="20">
                  <c:v>4.5871950106451002E-2</c:v>
                </c:pt>
                <c:pt idx="21">
                  <c:v>1.5416758489385E-2</c:v>
                </c:pt>
                <c:pt idx="22">
                  <c:v>0</c:v>
                </c:pt>
                <c:pt idx="23">
                  <c:v>0</c:v>
                </c:pt>
              </c:numCache>
            </c:numRef>
          </c:val>
          <c:smooth val="0"/>
          <c:extLst>
            <c:ext xmlns:c16="http://schemas.microsoft.com/office/drawing/2014/chart" uri="{C3380CC4-5D6E-409C-BE32-E72D297353CC}">
              <c16:uniqueId val="{00000001-F800-4A3C-AD79-5EC48510ED4D}"/>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0.17671965620713001</c:v>
                </c:pt>
                <c:pt idx="2">
                  <c:v>0</c:v>
                </c:pt>
                <c:pt idx="3">
                  <c:v>0</c:v>
                </c:pt>
                <c:pt idx="4">
                  <c:v>0</c:v>
                </c:pt>
                <c:pt idx="5">
                  <c:v>0</c:v>
                </c:pt>
                <c:pt idx="6">
                  <c:v>0</c:v>
                </c:pt>
                <c:pt idx="7">
                  <c:v>0</c:v>
                </c:pt>
                <c:pt idx="8">
                  <c:v>0</c:v>
                </c:pt>
                <c:pt idx="9">
                  <c:v>9.7465964005066005E-2</c:v>
                </c:pt>
                <c:pt idx="10">
                  <c:v>0.35383465840130002</c:v>
                </c:pt>
                <c:pt idx="11">
                  <c:v>5.0900795831471998E-3</c:v>
                </c:pt>
                <c:pt idx="12">
                  <c:v>4.9022902393028997E-3</c:v>
                </c:pt>
                <c:pt idx="13">
                  <c:v>8.4577684827543007E-2</c:v>
                </c:pt>
                <c:pt idx="14">
                  <c:v>0.19772570631854999</c:v>
                </c:pt>
                <c:pt idx="15">
                  <c:v>2.1348683300189998E-3</c:v>
                </c:pt>
                <c:pt idx="16">
                  <c:v>4.1115982652218004E-3</c:v>
                </c:pt>
                <c:pt idx="17">
                  <c:v>3.7953214755893998E-3</c:v>
                </c:pt>
                <c:pt idx="18">
                  <c:v>1.0358064860463E-2</c:v>
                </c:pt>
                <c:pt idx="19">
                  <c:v>6.8394855758016999E-3</c:v>
                </c:pt>
                <c:pt idx="20">
                  <c:v>0</c:v>
                </c:pt>
                <c:pt idx="21">
                  <c:v>0</c:v>
                </c:pt>
                <c:pt idx="22">
                  <c:v>0</c:v>
                </c:pt>
                <c:pt idx="23">
                  <c:v>0</c:v>
                </c:pt>
              </c:numCache>
            </c:numRef>
          </c:val>
          <c:smooth val="0"/>
          <c:extLst>
            <c:ext xmlns:c16="http://schemas.microsoft.com/office/drawing/2014/chart" uri="{C3380CC4-5D6E-409C-BE32-E72D297353CC}">
              <c16:uniqueId val="{00000002-F800-4A3C-AD79-5EC48510ED4D}"/>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0.46824169807067001</c:v>
                </c:pt>
                <c:pt idx="13">
                  <c:v>5.2004487819541999E-2</c:v>
                </c:pt>
                <c:pt idx="14">
                  <c:v>0</c:v>
                </c:pt>
                <c:pt idx="15">
                  <c:v>7.2470770122716993E-2</c:v>
                </c:pt>
                <c:pt idx="16">
                  <c:v>0</c:v>
                </c:pt>
                <c:pt idx="17">
                  <c:v>2.5968692627307E-2</c:v>
                </c:pt>
                <c:pt idx="18">
                  <c:v>0</c:v>
                </c:pt>
                <c:pt idx="19">
                  <c:v>1.3890230940186999E-2</c:v>
                </c:pt>
                <c:pt idx="20">
                  <c:v>0</c:v>
                </c:pt>
                <c:pt idx="21">
                  <c:v>2.3150384900312002E-2</c:v>
                </c:pt>
                <c:pt idx="22">
                  <c:v>0</c:v>
                </c:pt>
                <c:pt idx="23">
                  <c:v>0</c:v>
                </c:pt>
              </c:numCache>
            </c:numRef>
          </c:val>
          <c:smooth val="0"/>
          <c:extLst>
            <c:ext xmlns:c16="http://schemas.microsoft.com/office/drawing/2014/chart" uri="{C3380CC4-5D6E-409C-BE32-E72D297353CC}">
              <c16:uniqueId val="{00000003-F800-4A3C-AD79-5EC48510ED4D}"/>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3.6802249378862999E-2</c:v>
                </c:pt>
                <c:pt idx="11">
                  <c:v>2.5737780007416E-2</c:v>
                </c:pt>
                <c:pt idx="12">
                  <c:v>0.12781643291818001</c:v>
                </c:pt>
                <c:pt idx="13">
                  <c:v>6.0345642390269003E-2</c:v>
                </c:pt>
                <c:pt idx="14">
                  <c:v>2.5737780007416E-2</c:v>
                </c:pt>
                <c:pt idx="15">
                  <c:v>0</c:v>
                </c:pt>
                <c:pt idx="16">
                  <c:v>2.5301546447968001E-2</c:v>
                </c:pt>
                <c:pt idx="17">
                  <c:v>0.43732414334635</c:v>
                </c:pt>
                <c:pt idx="18">
                  <c:v>2.6610247126311E-2</c:v>
                </c:pt>
                <c:pt idx="19">
                  <c:v>1.0033371867298E-2</c:v>
                </c:pt>
                <c:pt idx="20">
                  <c:v>0</c:v>
                </c:pt>
                <c:pt idx="21">
                  <c:v>0</c:v>
                </c:pt>
                <c:pt idx="22">
                  <c:v>0</c:v>
                </c:pt>
                <c:pt idx="23">
                  <c:v>0</c:v>
                </c:pt>
              </c:numCache>
            </c:numRef>
          </c:val>
          <c:smooth val="0"/>
          <c:extLst>
            <c:ext xmlns:c16="http://schemas.microsoft.com/office/drawing/2014/chart" uri="{C3380CC4-5D6E-409C-BE32-E72D297353CC}">
              <c16:uniqueId val="{00000004-F800-4A3C-AD79-5EC48510ED4D}"/>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9.6908757468215003E-3</c:v>
                </c:pt>
                <c:pt idx="11">
                  <c:v>0</c:v>
                </c:pt>
                <c:pt idx="12">
                  <c:v>0</c:v>
                </c:pt>
                <c:pt idx="13">
                  <c:v>9.3972128454026006E-3</c:v>
                </c:pt>
                <c:pt idx="14">
                  <c:v>0</c:v>
                </c:pt>
                <c:pt idx="15">
                  <c:v>0</c:v>
                </c:pt>
                <c:pt idx="16">
                  <c:v>6.3137523805048999E-3</c:v>
                </c:pt>
                <c:pt idx="17">
                  <c:v>9.1035499439837998E-3</c:v>
                </c:pt>
                <c:pt idx="18">
                  <c:v>1.3435077739912E-2</c:v>
                </c:pt>
                <c:pt idx="19">
                  <c:v>2.4227189367054001E-2</c:v>
                </c:pt>
                <c:pt idx="20">
                  <c:v>5.5795951269577999E-3</c:v>
                </c:pt>
                <c:pt idx="21">
                  <c:v>0</c:v>
                </c:pt>
                <c:pt idx="22">
                  <c:v>0</c:v>
                </c:pt>
                <c:pt idx="23">
                  <c:v>0</c:v>
                </c:pt>
              </c:numCache>
            </c:numRef>
          </c:val>
          <c:smooth val="0"/>
          <c:extLst>
            <c:ext xmlns:c16="http://schemas.microsoft.com/office/drawing/2014/chart" uri="{C3380CC4-5D6E-409C-BE32-E72D297353CC}">
              <c16:uniqueId val="{00000005-F800-4A3C-AD79-5EC48510ED4D}"/>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6.1142788543631001E-3</c:v>
                </c:pt>
                <c:pt idx="10">
                  <c:v>5.1449419628176998E-3</c:v>
                </c:pt>
                <c:pt idx="11">
                  <c:v>9.4270675716225001E-3</c:v>
                </c:pt>
                <c:pt idx="12">
                  <c:v>7.0836157459084996E-3</c:v>
                </c:pt>
                <c:pt idx="13">
                  <c:v>1.5658519017271E-2</c:v>
                </c:pt>
                <c:pt idx="14">
                  <c:v>8.2766457662719999E-3</c:v>
                </c:pt>
                <c:pt idx="15">
                  <c:v>7.8292595086356994E-3</c:v>
                </c:pt>
                <c:pt idx="16">
                  <c:v>9.1075059590251996E-3</c:v>
                </c:pt>
                <c:pt idx="17">
                  <c:v>1.0327166113771999E-2</c:v>
                </c:pt>
                <c:pt idx="18">
                  <c:v>8.3884923306810997E-3</c:v>
                </c:pt>
                <c:pt idx="19">
                  <c:v>0</c:v>
                </c:pt>
                <c:pt idx="20">
                  <c:v>0</c:v>
                </c:pt>
                <c:pt idx="21">
                  <c:v>0</c:v>
                </c:pt>
                <c:pt idx="22">
                  <c:v>0</c:v>
                </c:pt>
                <c:pt idx="23">
                  <c:v>0</c:v>
                </c:pt>
              </c:numCache>
            </c:numRef>
          </c:val>
          <c:smooth val="0"/>
          <c:extLst>
            <c:ext xmlns:c16="http://schemas.microsoft.com/office/drawing/2014/chart" uri="{C3380CC4-5D6E-409C-BE32-E72D297353CC}">
              <c16:uniqueId val="{00000006-F800-4A3C-AD79-5EC48510ED4D}"/>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0.134863104033</c:v>
                </c:pt>
                <c:pt idx="8">
                  <c:v>8.6272720962287996E-2</c:v>
                </c:pt>
                <c:pt idx="9">
                  <c:v>5.7445732475233999</c:v>
                </c:pt>
                <c:pt idx="10">
                  <c:v>5.553186636653E-2</c:v>
                </c:pt>
                <c:pt idx="11">
                  <c:v>1.5276221453150001</c:v>
                </c:pt>
                <c:pt idx="12">
                  <c:v>0.41946391916147002</c:v>
                </c:pt>
                <c:pt idx="13">
                  <c:v>1.3795135578502</c:v>
                </c:pt>
                <c:pt idx="14">
                  <c:v>1.5985244389794</c:v>
                </c:pt>
                <c:pt idx="15">
                  <c:v>4.6607102129052003E-2</c:v>
                </c:pt>
                <c:pt idx="16">
                  <c:v>9.8172406612258997E-2</c:v>
                </c:pt>
                <c:pt idx="17">
                  <c:v>0.66588657616294999</c:v>
                </c:pt>
                <c:pt idx="18">
                  <c:v>0.48094562835297999</c:v>
                </c:pt>
                <c:pt idx="19">
                  <c:v>0</c:v>
                </c:pt>
                <c:pt idx="20">
                  <c:v>0</c:v>
                </c:pt>
                <c:pt idx="21">
                  <c:v>0.67134059875251995</c:v>
                </c:pt>
                <c:pt idx="22">
                  <c:v>0</c:v>
                </c:pt>
                <c:pt idx="23">
                  <c:v>0</c:v>
                </c:pt>
              </c:numCache>
            </c:numRef>
          </c:val>
          <c:smooth val="0"/>
          <c:extLst>
            <c:ext xmlns:c16="http://schemas.microsoft.com/office/drawing/2014/chart" uri="{C3380CC4-5D6E-409C-BE32-E72D297353CC}">
              <c16:uniqueId val="{00000007-F800-4A3C-AD79-5EC48510ED4D}"/>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Sheet1!$J$2:$J$25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0.32464483901559998</c:v>
                </c:pt>
                <c:pt idx="14">
                  <c:v>0.10645439948921</c:v>
                </c:pt>
                <c:pt idx="15">
                  <c:v>0.14682960723373001</c:v>
                </c:pt>
                <c:pt idx="16">
                  <c:v>0</c:v>
                </c:pt>
                <c:pt idx="17">
                  <c:v>1.1736978995502001E-2</c:v>
                </c:pt>
                <c:pt idx="18">
                  <c:v>0</c:v>
                </c:pt>
                <c:pt idx="19">
                  <c:v>0.18829467731356</c:v>
                </c:pt>
                <c:pt idx="20">
                  <c:v>0</c:v>
                </c:pt>
                <c:pt idx="21">
                  <c:v>2.8931653223913001E-2</c:v>
                </c:pt>
                <c:pt idx="22">
                  <c:v>0</c:v>
                </c:pt>
                <c:pt idx="23">
                  <c:v>0</c:v>
                </c:pt>
              </c:numCache>
            </c:numRef>
          </c:val>
          <c:smooth val="0"/>
          <c:extLst>
            <c:ext xmlns:c16="http://schemas.microsoft.com/office/drawing/2014/chart" uri="{C3380CC4-5D6E-409C-BE32-E72D297353CC}">
              <c16:uniqueId val="{00000008-F800-4A3C-AD79-5EC48510ED4D}"/>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Sheet1!$K$2:$K$25</c:f>
              <c:numCache>
                <c:formatCode>General</c:formatCode>
                <c:ptCount val="24"/>
                <c:pt idx="0">
                  <c:v>0</c:v>
                </c:pt>
                <c:pt idx="1">
                  <c:v>0</c:v>
                </c:pt>
                <c:pt idx="2">
                  <c:v>0</c:v>
                </c:pt>
                <c:pt idx="3">
                  <c:v>0</c:v>
                </c:pt>
                <c:pt idx="4">
                  <c:v>0</c:v>
                </c:pt>
                <c:pt idx="5">
                  <c:v>1.280357961131E-2</c:v>
                </c:pt>
                <c:pt idx="6">
                  <c:v>0</c:v>
                </c:pt>
                <c:pt idx="7">
                  <c:v>0</c:v>
                </c:pt>
                <c:pt idx="8">
                  <c:v>0</c:v>
                </c:pt>
                <c:pt idx="9">
                  <c:v>1.5836006361357E-2</c:v>
                </c:pt>
                <c:pt idx="10">
                  <c:v>0.45088203798680998</c:v>
                </c:pt>
                <c:pt idx="11">
                  <c:v>0</c:v>
                </c:pt>
                <c:pt idx="12">
                  <c:v>1.7183751583601001E-2</c:v>
                </c:pt>
                <c:pt idx="13">
                  <c:v>2.5607159222620999E-2</c:v>
                </c:pt>
                <c:pt idx="14">
                  <c:v>0.58222593600906003</c:v>
                </c:pt>
                <c:pt idx="15">
                  <c:v>3.3693630556079997E-2</c:v>
                </c:pt>
                <c:pt idx="16">
                  <c:v>2.4933286611499E-2</c:v>
                </c:pt>
                <c:pt idx="17">
                  <c:v>1.3562809419841</c:v>
                </c:pt>
                <c:pt idx="18">
                  <c:v>0.53487106979114996</c:v>
                </c:pt>
                <c:pt idx="19">
                  <c:v>1.7385913366937001E-2</c:v>
                </c:pt>
                <c:pt idx="20">
                  <c:v>0</c:v>
                </c:pt>
                <c:pt idx="21">
                  <c:v>0</c:v>
                </c:pt>
                <c:pt idx="22">
                  <c:v>0</c:v>
                </c:pt>
                <c:pt idx="23">
                  <c:v>0</c:v>
                </c:pt>
              </c:numCache>
            </c:numRef>
          </c:val>
          <c:smooth val="0"/>
          <c:extLst>
            <c:ext xmlns:c16="http://schemas.microsoft.com/office/drawing/2014/chart" uri="{C3380CC4-5D6E-409C-BE32-E72D297353CC}">
              <c16:uniqueId val="{00000009-F800-4A3C-AD79-5EC48510ED4D}"/>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Sheet1!$L$2:$L$25</c:f>
              <c:numCache>
                <c:formatCode>General</c:formatCode>
                <c:ptCount val="24"/>
                <c:pt idx="0">
                  <c:v>0</c:v>
                </c:pt>
                <c:pt idx="1">
                  <c:v>0</c:v>
                </c:pt>
                <c:pt idx="2">
                  <c:v>0</c:v>
                </c:pt>
                <c:pt idx="3">
                  <c:v>0</c:v>
                </c:pt>
                <c:pt idx="4">
                  <c:v>0</c:v>
                </c:pt>
                <c:pt idx="5">
                  <c:v>0</c:v>
                </c:pt>
                <c:pt idx="6">
                  <c:v>0</c:v>
                </c:pt>
                <c:pt idx="7">
                  <c:v>0</c:v>
                </c:pt>
                <c:pt idx="8">
                  <c:v>0</c:v>
                </c:pt>
                <c:pt idx="9">
                  <c:v>0</c:v>
                </c:pt>
                <c:pt idx="10">
                  <c:v>0.45846448610920998</c:v>
                </c:pt>
                <c:pt idx="11">
                  <c:v>3.1126925474811</c:v>
                </c:pt>
                <c:pt idx="12">
                  <c:v>0.14673904779283001</c:v>
                </c:pt>
                <c:pt idx="13">
                  <c:v>5.2461110350805001E-2</c:v>
                </c:pt>
                <c:pt idx="14">
                  <c:v>8.4013807156E-2</c:v>
                </c:pt>
                <c:pt idx="15">
                  <c:v>0.20243145841887</c:v>
                </c:pt>
                <c:pt idx="16">
                  <c:v>9.5798549336252994E-2</c:v>
                </c:pt>
                <c:pt idx="17">
                  <c:v>8.8955795812235006E-2</c:v>
                </c:pt>
                <c:pt idx="18">
                  <c:v>0.39003695086903001</c:v>
                </c:pt>
                <c:pt idx="19">
                  <c:v>0</c:v>
                </c:pt>
                <c:pt idx="20">
                  <c:v>0</c:v>
                </c:pt>
                <c:pt idx="21">
                  <c:v>0</c:v>
                </c:pt>
                <c:pt idx="22">
                  <c:v>0</c:v>
                </c:pt>
                <c:pt idx="23">
                  <c:v>0</c:v>
                </c:pt>
              </c:numCache>
            </c:numRef>
          </c:val>
          <c:smooth val="0"/>
          <c:extLst>
            <c:ext xmlns:c16="http://schemas.microsoft.com/office/drawing/2014/chart" uri="{C3380CC4-5D6E-409C-BE32-E72D297353CC}">
              <c16:uniqueId val="{0000000A-F800-4A3C-AD79-5EC48510ED4D}"/>
            </c:ext>
          </c:extLst>
        </c:ser>
        <c:dLbls>
          <c:showLegendKey val="0"/>
          <c:showVal val="0"/>
          <c:showCatName val="0"/>
          <c:showSerName val="0"/>
          <c:showPercent val="0"/>
          <c:showBubbleSize val="0"/>
        </c:dLbls>
        <c:smooth val="0"/>
        <c:axId val="317311144"/>
        <c:axId val="317311472"/>
      </c:lineChart>
      <c:catAx>
        <c:axId val="317311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311472"/>
        <c:crosses val="autoZero"/>
        <c:auto val="1"/>
        <c:lblAlgn val="ctr"/>
        <c:lblOffset val="100"/>
        <c:noMultiLvlLbl val="0"/>
      </c:catAx>
      <c:valAx>
        <c:axId val="317311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311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Sheet1!$B$2:$B$12</c:f>
              <c:numCache>
                <c:formatCode>General</c:formatCode>
                <c:ptCount val="11"/>
                <c:pt idx="0">
                  <c:v>0</c:v>
                </c:pt>
                <c:pt idx="1">
                  <c:v>20</c:v>
                </c:pt>
                <c:pt idx="2">
                  <c:v>4</c:v>
                </c:pt>
                <c:pt idx="3">
                  <c:v>2</c:v>
                </c:pt>
                <c:pt idx="4">
                  <c:v>14</c:v>
                </c:pt>
                <c:pt idx="5">
                  <c:v>0</c:v>
                </c:pt>
                <c:pt idx="6">
                  <c:v>11</c:v>
                </c:pt>
                <c:pt idx="7">
                  <c:v>18</c:v>
                </c:pt>
                <c:pt idx="8">
                  <c:v>7</c:v>
                </c:pt>
                <c:pt idx="9">
                  <c:v>9</c:v>
                </c:pt>
                <c:pt idx="10">
                  <c:v>15</c:v>
                </c:pt>
              </c:numCache>
            </c:numRef>
          </c:val>
          <c:extLst>
            <c:ext xmlns:c16="http://schemas.microsoft.com/office/drawing/2014/chart" uri="{C3380CC4-5D6E-409C-BE32-E72D297353CC}">
              <c16:uniqueId val="{00000000-830C-446A-9C21-016C26316A23}"/>
            </c:ext>
          </c:extLst>
        </c:ser>
        <c:ser>
          <c:idx val="1"/>
          <c:order val="1"/>
          <c:tx>
            <c:strRef>
              <c:f>Sheet1!$C$1</c:f>
              <c:strCache>
                <c:ptCount val="1"/>
                <c:pt idx="0">
                  <c:v>Photo</c:v>
                </c:pt>
              </c:strCache>
            </c:strRef>
          </c:tx>
          <c:spPr>
            <a:solidFill>
              <a:schemeClr val="accent2"/>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Sheet1!$C$2:$C$12</c:f>
              <c:numCache>
                <c:formatCode>General</c:formatCode>
                <c:ptCount val="11"/>
                <c:pt idx="0">
                  <c:v>8</c:v>
                </c:pt>
                <c:pt idx="1">
                  <c:v>8</c:v>
                </c:pt>
                <c:pt idx="2">
                  <c:v>22</c:v>
                </c:pt>
                <c:pt idx="3">
                  <c:v>6</c:v>
                </c:pt>
                <c:pt idx="4">
                  <c:v>2</c:v>
                </c:pt>
                <c:pt idx="5">
                  <c:v>16</c:v>
                </c:pt>
                <c:pt idx="6">
                  <c:v>32</c:v>
                </c:pt>
                <c:pt idx="7">
                  <c:v>8</c:v>
                </c:pt>
                <c:pt idx="8">
                  <c:v>16</c:v>
                </c:pt>
                <c:pt idx="9">
                  <c:v>41</c:v>
                </c:pt>
                <c:pt idx="10">
                  <c:v>15</c:v>
                </c:pt>
              </c:numCache>
            </c:numRef>
          </c:val>
          <c:extLst>
            <c:ext xmlns:c16="http://schemas.microsoft.com/office/drawing/2014/chart" uri="{C3380CC4-5D6E-409C-BE32-E72D297353CC}">
              <c16:uniqueId val="{00000001-830C-446A-9C21-016C26316A23}"/>
            </c:ext>
          </c:extLst>
        </c:ser>
        <c:ser>
          <c:idx val="2"/>
          <c:order val="2"/>
          <c:tx>
            <c:strRef>
              <c:f>Sheet1!$D$1</c:f>
              <c:strCache>
                <c:ptCount val="1"/>
                <c:pt idx="0">
                  <c:v>Status</c:v>
                </c:pt>
              </c:strCache>
            </c:strRef>
          </c:tx>
          <c:spPr>
            <a:solidFill>
              <a:schemeClr val="accent3"/>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Sheet1!$D$2:$D$12</c:f>
              <c:numCache>
                <c:formatCode>General</c:formatCode>
                <c:ptCount val="11"/>
                <c:pt idx="0">
                  <c:v>0</c:v>
                </c:pt>
                <c:pt idx="1">
                  <c:v>5</c:v>
                </c:pt>
                <c:pt idx="2">
                  <c:v>1</c:v>
                </c:pt>
                <c:pt idx="3">
                  <c:v>0</c:v>
                </c:pt>
                <c:pt idx="4">
                  <c:v>0</c:v>
                </c:pt>
                <c:pt idx="5">
                  <c:v>0</c:v>
                </c:pt>
                <c:pt idx="6">
                  <c:v>1</c:v>
                </c:pt>
                <c:pt idx="7">
                  <c:v>0</c:v>
                </c:pt>
                <c:pt idx="8">
                  <c:v>0</c:v>
                </c:pt>
                <c:pt idx="9">
                  <c:v>0</c:v>
                </c:pt>
                <c:pt idx="10">
                  <c:v>0</c:v>
                </c:pt>
              </c:numCache>
            </c:numRef>
          </c:val>
          <c:extLst>
            <c:ext xmlns:c16="http://schemas.microsoft.com/office/drawing/2014/chart" uri="{C3380CC4-5D6E-409C-BE32-E72D297353CC}">
              <c16:uniqueId val="{00000002-830C-446A-9C21-016C26316A23}"/>
            </c:ext>
          </c:extLst>
        </c:ser>
        <c:ser>
          <c:idx val="3"/>
          <c:order val="3"/>
          <c:tx>
            <c:strRef>
              <c:f>Sheet1!$E$1</c:f>
              <c:strCache>
                <c:ptCount val="1"/>
                <c:pt idx="0">
                  <c:v>Video</c:v>
                </c:pt>
              </c:strCache>
            </c:strRef>
          </c:tx>
          <c:spPr>
            <a:solidFill>
              <a:schemeClr val="accent4"/>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Sheet1!$E$2:$E$12</c:f>
              <c:numCache>
                <c:formatCode>General</c:formatCode>
                <c:ptCount val="11"/>
                <c:pt idx="0">
                  <c:v>7</c:v>
                </c:pt>
                <c:pt idx="1">
                  <c:v>13</c:v>
                </c:pt>
                <c:pt idx="2">
                  <c:v>4</c:v>
                </c:pt>
                <c:pt idx="3">
                  <c:v>3</c:v>
                </c:pt>
                <c:pt idx="4">
                  <c:v>7</c:v>
                </c:pt>
                <c:pt idx="5">
                  <c:v>1</c:v>
                </c:pt>
                <c:pt idx="6">
                  <c:v>1</c:v>
                </c:pt>
                <c:pt idx="7">
                  <c:v>9</c:v>
                </c:pt>
                <c:pt idx="8">
                  <c:v>0</c:v>
                </c:pt>
                <c:pt idx="9">
                  <c:v>6</c:v>
                </c:pt>
                <c:pt idx="10">
                  <c:v>2</c:v>
                </c:pt>
              </c:numCache>
            </c:numRef>
          </c:val>
          <c:extLst>
            <c:ext xmlns:c16="http://schemas.microsoft.com/office/drawing/2014/chart" uri="{C3380CC4-5D6E-409C-BE32-E72D297353CC}">
              <c16:uniqueId val="{00000003-830C-446A-9C21-016C26316A23}"/>
            </c:ext>
          </c:extLst>
        </c:ser>
        <c:dLbls>
          <c:showLegendKey val="0"/>
          <c:showVal val="0"/>
          <c:showCatName val="0"/>
          <c:showSerName val="0"/>
          <c:showPercent val="0"/>
          <c:showBubbleSize val="0"/>
        </c:dLbls>
        <c:gapWidth val="150"/>
        <c:overlap val="100"/>
        <c:axId val="365705872"/>
        <c:axId val="365698984"/>
      </c:barChart>
      <c:catAx>
        <c:axId val="365705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698984"/>
        <c:crosses val="autoZero"/>
        <c:auto val="1"/>
        <c:lblAlgn val="ctr"/>
        <c:lblOffset val="100"/>
        <c:noMultiLvlLbl val="0"/>
      </c:catAx>
      <c:valAx>
        <c:axId val="3656989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705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0.25086125506894003</c:v>
                </c:pt>
                <c:pt idx="3">
                  <c:v>0</c:v>
                </c:pt>
                <c:pt idx="4">
                  <c:v>2.0401835987217998E-2</c:v>
                </c:pt>
                <c:pt idx="5">
                  <c:v>0</c:v>
                </c:pt>
                <c:pt idx="6">
                  <c:v>0</c:v>
                </c:pt>
              </c:numCache>
            </c:numRef>
          </c:val>
          <c:extLst>
            <c:ext xmlns:c16="http://schemas.microsoft.com/office/drawing/2014/chart" uri="{C3380CC4-5D6E-409C-BE32-E72D297353CC}">
              <c16:uniqueId val="{00000000-800B-4E23-93A9-55AD783AB0A5}"/>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9.4811815107078007E-3</c:v>
                </c:pt>
                <c:pt idx="1">
                  <c:v>5.5196896153080002E-2</c:v>
                </c:pt>
                <c:pt idx="2">
                  <c:v>0.17173558609886999</c:v>
                </c:pt>
                <c:pt idx="3">
                  <c:v>0</c:v>
                </c:pt>
                <c:pt idx="4">
                  <c:v>0.16274740449505001</c:v>
                </c:pt>
                <c:pt idx="5">
                  <c:v>0</c:v>
                </c:pt>
                <c:pt idx="6">
                  <c:v>0</c:v>
                </c:pt>
              </c:numCache>
            </c:numRef>
          </c:val>
          <c:extLst>
            <c:ext xmlns:c16="http://schemas.microsoft.com/office/drawing/2014/chart" uri="{C3380CC4-5D6E-409C-BE32-E72D297353CC}">
              <c16:uniqueId val="{00000001-800B-4E23-93A9-55AD783AB0A5}"/>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Sheet1!$D$2:$D$8</c:f>
              <c:numCache>
                <c:formatCode>General</c:formatCode>
                <c:ptCount val="7"/>
                <c:pt idx="0">
                  <c:v>2.4490092572550001E-3</c:v>
                </c:pt>
                <c:pt idx="1">
                  <c:v>9.7352565386224998E-2</c:v>
                </c:pt>
                <c:pt idx="2">
                  <c:v>5.2046175452802997E-2</c:v>
                </c:pt>
                <c:pt idx="3">
                  <c:v>0</c:v>
                </c:pt>
                <c:pt idx="4">
                  <c:v>6.0565110246111997E-2</c:v>
                </c:pt>
                <c:pt idx="5">
                  <c:v>0</c:v>
                </c:pt>
                <c:pt idx="6">
                  <c:v>0</c:v>
                </c:pt>
              </c:numCache>
            </c:numRef>
          </c:val>
          <c:extLst>
            <c:ext xmlns:c16="http://schemas.microsoft.com/office/drawing/2014/chart" uri="{C3380CC4-5D6E-409C-BE32-E72D297353CC}">
              <c16:uniqueId val="{00000002-800B-4E23-93A9-55AD783AB0A5}"/>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Sheet1!$E$2:$E$8</c:f>
              <c:numCache>
                <c:formatCode>General</c:formatCode>
                <c:ptCount val="7"/>
                <c:pt idx="0">
                  <c:v>0</c:v>
                </c:pt>
                <c:pt idx="1">
                  <c:v>0.2508028489718</c:v>
                </c:pt>
                <c:pt idx="2">
                  <c:v>4.7692665012971001E-2</c:v>
                </c:pt>
                <c:pt idx="3">
                  <c:v>0</c:v>
                </c:pt>
                <c:pt idx="4">
                  <c:v>1.4899328773873E-2</c:v>
                </c:pt>
                <c:pt idx="5">
                  <c:v>0</c:v>
                </c:pt>
                <c:pt idx="6">
                  <c:v>0</c:v>
                </c:pt>
              </c:numCache>
            </c:numRef>
          </c:val>
          <c:extLst>
            <c:ext xmlns:c16="http://schemas.microsoft.com/office/drawing/2014/chart" uri="{C3380CC4-5D6E-409C-BE32-E72D297353CC}">
              <c16:uniqueId val="{00000003-800B-4E23-93A9-55AD783AB0A5}"/>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Sheet1!$F$2:$F$8</c:f>
              <c:numCache>
                <c:formatCode>General</c:formatCode>
                <c:ptCount val="7"/>
                <c:pt idx="0">
                  <c:v>0</c:v>
                </c:pt>
                <c:pt idx="1">
                  <c:v>3.3453124594358001E-2</c:v>
                </c:pt>
                <c:pt idx="2">
                  <c:v>0.52645599285956002</c:v>
                </c:pt>
                <c:pt idx="3">
                  <c:v>0</c:v>
                </c:pt>
                <c:pt idx="4">
                  <c:v>2.9093187716492001E-2</c:v>
                </c:pt>
                <c:pt idx="5">
                  <c:v>0</c:v>
                </c:pt>
                <c:pt idx="6">
                  <c:v>0</c:v>
                </c:pt>
              </c:numCache>
            </c:numRef>
          </c:val>
          <c:extLst>
            <c:ext xmlns:c16="http://schemas.microsoft.com/office/drawing/2014/chart" uri="{C3380CC4-5D6E-409C-BE32-E72D297353CC}">
              <c16:uniqueId val="{00000004-800B-4E23-93A9-55AD783AB0A5}"/>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Sheet1!$G$2:$G$8</c:f>
              <c:numCache>
                <c:formatCode>General</c:formatCode>
                <c:ptCount val="7"/>
                <c:pt idx="0">
                  <c:v>0</c:v>
                </c:pt>
                <c:pt idx="1">
                  <c:v>0</c:v>
                </c:pt>
                <c:pt idx="2">
                  <c:v>9.7491887947274997E-3</c:v>
                </c:pt>
                <c:pt idx="3">
                  <c:v>0</c:v>
                </c:pt>
                <c:pt idx="4">
                  <c:v>4.2098459996828E-2</c:v>
                </c:pt>
                <c:pt idx="5">
                  <c:v>0</c:v>
                </c:pt>
                <c:pt idx="6">
                  <c:v>0</c:v>
                </c:pt>
              </c:numCache>
            </c:numRef>
          </c:val>
          <c:extLst>
            <c:ext xmlns:c16="http://schemas.microsoft.com/office/drawing/2014/chart" uri="{C3380CC4-5D6E-409C-BE32-E72D297353CC}">
              <c16:uniqueId val="{00000005-800B-4E23-93A9-55AD783AB0A5}"/>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Sheet1!$H$2:$H$8</c:f>
              <c:numCache>
                <c:formatCode>General</c:formatCode>
                <c:ptCount val="7"/>
                <c:pt idx="0">
                  <c:v>2.0137787215189999E-3</c:v>
                </c:pt>
                <c:pt idx="1">
                  <c:v>4.7387027830605999E-3</c:v>
                </c:pt>
                <c:pt idx="2">
                  <c:v>1.115663975141E-2</c:v>
                </c:pt>
                <c:pt idx="3">
                  <c:v>0</c:v>
                </c:pt>
                <c:pt idx="4">
                  <c:v>3.3553969322724E-3</c:v>
                </c:pt>
                <c:pt idx="5">
                  <c:v>0</c:v>
                </c:pt>
                <c:pt idx="6">
                  <c:v>0</c:v>
                </c:pt>
              </c:numCache>
            </c:numRef>
          </c:val>
          <c:extLst>
            <c:ext xmlns:c16="http://schemas.microsoft.com/office/drawing/2014/chart" uri="{C3380CC4-5D6E-409C-BE32-E72D297353CC}">
              <c16:uniqueId val="{00000006-800B-4E23-93A9-55AD783AB0A5}"/>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Sheet1!$I$2:$I$8</c:f>
              <c:numCache>
                <c:formatCode>General</c:formatCode>
                <c:ptCount val="7"/>
                <c:pt idx="0">
                  <c:v>0</c:v>
                </c:pt>
                <c:pt idx="1">
                  <c:v>1.1610135119050999</c:v>
                </c:pt>
                <c:pt idx="2">
                  <c:v>1.4172923618455999</c:v>
                </c:pt>
                <c:pt idx="3">
                  <c:v>0</c:v>
                </c:pt>
                <c:pt idx="4">
                  <c:v>0.71029291356182001</c:v>
                </c:pt>
                <c:pt idx="5">
                  <c:v>0</c:v>
                </c:pt>
                <c:pt idx="6">
                  <c:v>0</c:v>
                </c:pt>
              </c:numCache>
            </c:numRef>
          </c:val>
          <c:extLst>
            <c:ext xmlns:c16="http://schemas.microsoft.com/office/drawing/2014/chart" uri="{C3380CC4-5D6E-409C-BE32-E72D297353CC}">
              <c16:uniqueId val="{00000007-800B-4E23-93A9-55AD783AB0A5}"/>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Sheet1!$J$2:$J$8</c:f>
              <c:numCache>
                <c:formatCode>General</c:formatCode>
                <c:ptCount val="7"/>
                <c:pt idx="0">
                  <c:v>0</c:v>
                </c:pt>
                <c:pt idx="1">
                  <c:v>6.6697058918531005E-2</c:v>
                </c:pt>
                <c:pt idx="2">
                  <c:v>0.15310925238025999</c:v>
                </c:pt>
                <c:pt idx="3">
                  <c:v>0</c:v>
                </c:pt>
                <c:pt idx="4">
                  <c:v>0</c:v>
                </c:pt>
                <c:pt idx="5">
                  <c:v>0</c:v>
                </c:pt>
                <c:pt idx="6">
                  <c:v>0</c:v>
                </c:pt>
              </c:numCache>
            </c:numRef>
          </c:val>
          <c:extLst>
            <c:ext xmlns:c16="http://schemas.microsoft.com/office/drawing/2014/chart" uri="{C3380CC4-5D6E-409C-BE32-E72D297353CC}">
              <c16:uniqueId val="{00000008-800B-4E23-93A9-55AD783AB0A5}"/>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Sheet1!$K$2:$K$8</c:f>
              <c:numCache>
                <c:formatCode>General</c:formatCode>
                <c:ptCount val="7"/>
                <c:pt idx="0">
                  <c:v>0</c:v>
                </c:pt>
                <c:pt idx="1">
                  <c:v>0.47095642591504999</c:v>
                </c:pt>
                <c:pt idx="2">
                  <c:v>0.38299519317755998</c:v>
                </c:pt>
                <c:pt idx="3">
                  <c:v>0</c:v>
                </c:pt>
                <c:pt idx="4">
                  <c:v>1.7197207135641001E-2</c:v>
                </c:pt>
                <c:pt idx="5">
                  <c:v>0</c:v>
                </c:pt>
                <c:pt idx="6">
                  <c:v>0</c:v>
                </c:pt>
              </c:numCache>
            </c:numRef>
          </c:val>
          <c:extLst>
            <c:ext xmlns:c16="http://schemas.microsoft.com/office/drawing/2014/chart" uri="{C3380CC4-5D6E-409C-BE32-E72D297353CC}">
              <c16:uniqueId val="{00000009-800B-4E23-93A9-55AD783AB0A5}"/>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Sheet1!$L$2:$L$8</c:f>
              <c:numCache>
                <c:formatCode>General</c:formatCode>
                <c:ptCount val="7"/>
                <c:pt idx="0">
                  <c:v>0</c:v>
                </c:pt>
                <c:pt idx="1">
                  <c:v>0.13025671586091001</c:v>
                </c:pt>
                <c:pt idx="2">
                  <c:v>2.1093495703017999</c:v>
                </c:pt>
                <c:pt idx="3">
                  <c:v>0</c:v>
                </c:pt>
                <c:pt idx="4">
                  <c:v>0.25369072025800998</c:v>
                </c:pt>
                <c:pt idx="5">
                  <c:v>0</c:v>
                </c:pt>
                <c:pt idx="6">
                  <c:v>0</c:v>
                </c:pt>
              </c:numCache>
            </c:numRef>
          </c:val>
          <c:extLst>
            <c:ext xmlns:c16="http://schemas.microsoft.com/office/drawing/2014/chart" uri="{C3380CC4-5D6E-409C-BE32-E72D297353CC}">
              <c16:uniqueId val="{0000000A-800B-4E23-93A9-55AD783AB0A5}"/>
            </c:ext>
          </c:extLst>
        </c:ser>
        <c:dLbls>
          <c:showLegendKey val="0"/>
          <c:showVal val="0"/>
          <c:showCatName val="0"/>
          <c:showSerName val="0"/>
          <c:showPercent val="0"/>
          <c:showBubbleSize val="0"/>
        </c:dLbls>
        <c:gapWidth val="219"/>
        <c:overlap val="-27"/>
        <c:axId val="365704232"/>
        <c:axId val="365700624"/>
      </c:barChart>
      <c:catAx>
        <c:axId val="365704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700624"/>
        <c:crosses val="autoZero"/>
        <c:auto val="1"/>
        <c:lblAlgn val="ctr"/>
        <c:lblOffset val="100"/>
        <c:noMultiLvlLbl val="0"/>
      </c:catAx>
      <c:valAx>
        <c:axId val="365700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704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Sheet1!$B$2:$B$12</c:f>
              <c:numCache>
                <c:formatCode>General</c:formatCode>
                <c:ptCount val="11"/>
                <c:pt idx="0">
                  <c:v>10034</c:v>
                </c:pt>
                <c:pt idx="1">
                  <c:v>27204</c:v>
                </c:pt>
                <c:pt idx="2">
                  <c:v>19008</c:v>
                </c:pt>
                <c:pt idx="3">
                  <c:v>2631</c:v>
                </c:pt>
                <c:pt idx="4">
                  <c:v>3484</c:v>
                </c:pt>
                <c:pt idx="5">
                  <c:v>596</c:v>
                </c:pt>
                <c:pt idx="6">
                  <c:v>1308</c:v>
                </c:pt>
                <c:pt idx="7">
                  <c:v>30386</c:v>
                </c:pt>
                <c:pt idx="8">
                  <c:v>10854</c:v>
                </c:pt>
                <c:pt idx="9">
                  <c:v>27882</c:v>
                </c:pt>
                <c:pt idx="10">
                  <c:v>9683</c:v>
                </c:pt>
              </c:numCache>
            </c:numRef>
          </c:val>
          <c:extLst>
            <c:ext xmlns:c16="http://schemas.microsoft.com/office/drawing/2014/chart" uri="{C3380CC4-5D6E-409C-BE32-E72D297353CC}">
              <c16:uniqueId val="{00000000-0EC4-4DC1-BC65-F52D2D0BD3CB}"/>
            </c:ext>
          </c:extLst>
        </c:ser>
        <c:ser>
          <c:idx val="1"/>
          <c:order val="1"/>
          <c:tx>
            <c:strRef>
              <c:f>Sheet1!$C$1</c:f>
              <c:strCache>
                <c:ptCount val="1"/>
                <c:pt idx="0">
                  <c:v>Love</c:v>
                </c:pt>
              </c:strCache>
            </c:strRef>
          </c:tx>
          <c:spPr>
            <a:solidFill>
              <a:schemeClr val="accent2"/>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Sheet1!$C$2:$C$12</c:f>
              <c:numCache>
                <c:formatCode>General</c:formatCode>
                <c:ptCount val="11"/>
                <c:pt idx="0">
                  <c:v>148</c:v>
                </c:pt>
                <c:pt idx="1">
                  <c:v>7468</c:v>
                </c:pt>
                <c:pt idx="2">
                  <c:v>920</c:v>
                </c:pt>
                <c:pt idx="3">
                  <c:v>270</c:v>
                </c:pt>
                <c:pt idx="4">
                  <c:v>85</c:v>
                </c:pt>
                <c:pt idx="5">
                  <c:v>30</c:v>
                </c:pt>
                <c:pt idx="6">
                  <c:v>44</c:v>
                </c:pt>
                <c:pt idx="7">
                  <c:v>946</c:v>
                </c:pt>
                <c:pt idx="8">
                  <c:v>276</c:v>
                </c:pt>
                <c:pt idx="9">
                  <c:v>272</c:v>
                </c:pt>
                <c:pt idx="10">
                  <c:v>496</c:v>
                </c:pt>
              </c:numCache>
            </c:numRef>
          </c:val>
          <c:extLst>
            <c:ext xmlns:c16="http://schemas.microsoft.com/office/drawing/2014/chart" uri="{C3380CC4-5D6E-409C-BE32-E72D297353CC}">
              <c16:uniqueId val="{00000001-0EC4-4DC1-BC65-F52D2D0BD3CB}"/>
            </c:ext>
          </c:extLst>
        </c:ser>
        <c:ser>
          <c:idx val="2"/>
          <c:order val="2"/>
          <c:tx>
            <c:strRef>
              <c:f>Sheet1!$D$1</c:f>
              <c:strCache>
                <c:ptCount val="1"/>
                <c:pt idx="0">
                  <c:v>Haha</c:v>
                </c:pt>
              </c:strCache>
            </c:strRef>
          </c:tx>
          <c:spPr>
            <a:solidFill>
              <a:schemeClr val="accent3"/>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Sheet1!$D$2:$D$12</c:f>
              <c:numCache>
                <c:formatCode>General</c:formatCode>
                <c:ptCount val="11"/>
                <c:pt idx="0">
                  <c:v>21</c:v>
                </c:pt>
                <c:pt idx="1">
                  <c:v>206</c:v>
                </c:pt>
                <c:pt idx="2">
                  <c:v>1043</c:v>
                </c:pt>
                <c:pt idx="3">
                  <c:v>168</c:v>
                </c:pt>
                <c:pt idx="4">
                  <c:v>10</c:v>
                </c:pt>
                <c:pt idx="5">
                  <c:v>14</c:v>
                </c:pt>
                <c:pt idx="6">
                  <c:v>8</c:v>
                </c:pt>
                <c:pt idx="7">
                  <c:v>72</c:v>
                </c:pt>
                <c:pt idx="8">
                  <c:v>17</c:v>
                </c:pt>
                <c:pt idx="9">
                  <c:v>47</c:v>
                </c:pt>
                <c:pt idx="10">
                  <c:v>87</c:v>
                </c:pt>
              </c:numCache>
            </c:numRef>
          </c:val>
          <c:extLst>
            <c:ext xmlns:c16="http://schemas.microsoft.com/office/drawing/2014/chart" uri="{C3380CC4-5D6E-409C-BE32-E72D297353CC}">
              <c16:uniqueId val="{00000002-0EC4-4DC1-BC65-F52D2D0BD3CB}"/>
            </c:ext>
          </c:extLst>
        </c:ser>
        <c:ser>
          <c:idx val="3"/>
          <c:order val="3"/>
          <c:tx>
            <c:strRef>
              <c:f>Sheet1!$E$1</c:f>
              <c:strCache>
                <c:ptCount val="1"/>
                <c:pt idx="0">
                  <c:v>Wow</c:v>
                </c:pt>
              </c:strCache>
            </c:strRef>
          </c:tx>
          <c:spPr>
            <a:solidFill>
              <a:schemeClr val="accent4"/>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Sheet1!$E$2:$E$12</c:f>
              <c:numCache>
                <c:formatCode>General</c:formatCode>
                <c:ptCount val="11"/>
                <c:pt idx="0">
                  <c:v>10</c:v>
                </c:pt>
                <c:pt idx="1">
                  <c:v>73</c:v>
                </c:pt>
                <c:pt idx="2">
                  <c:v>26</c:v>
                </c:pt>
                <c:pt idx="3">
                  <c:v>54</c:v>
                </c:pt>
                <c:pt idx="4">
                  <c:v>28</c:v>
                </c:pt>
                <c:pt idx="5">
                  <c:v>1</c:v>
                </c:pt>
                <c:pt idx="6">
                  <c:v>4</c:v>
                </c:pt>
                <c:pt idx="7">
                  <c:v>157</c:v>
                </c:pt>
                <c:pt idx="8">
                  <c:v>24</c:v>
                </c:pt>
                <c:pt idx="9">
                  <c:v>56</c:v>
                </c:pt>
                <c:pt idx="10">
                  <c:v>30</c:v>
                </c:pt>
              </c:numCache>
            </c:numRef>
          </c:val>
          <c:extLst>
            <c:ext xmlns:c16="http://schemas.microsoft.com/office/drawing/2014/chart" uri="{C3380CC4-5D6E-409C-BE32-E72D297353CC}">
              <c16:uniqueId val="{00000003-0EC4-4DC1-BC65-F52D2D0BD3CB}"/>
            </c:ext>
          </c:extLst>
        </c:ser>
        <c:ser>
          <c:idx val="4"/>
          <c:order val="4"/>
          <c:tx>
            <c:strRef>
              <c:f>Sheet1!$F$1</c:f>
              <c:strCache>
                <c:ptCount val="1"/>
                <c:pt idx="0">
                  <c:v>Sad</c:v>
                </c:pt>
              </c:strCache>
            </c:strRef>
          </c:tx>
          <c:spPr>
            <a:solidFill>
              <a:schemeClr val="accent5"/>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Sheet1!$F$2:$F$12</c:f>
              <c:numCache>
                <c:formatCode>General</c:formatCode>
                <c:ptCount val="11"/>
                <c:pt idx="0">
                  <c:v>2</c:v>
                </c:pt>
                <c:pt idx="1">
                  <c:v>37</c:v>
                </c:pt>
                <c:pt idx="2">
                  <c:v>9</c:v>
                </c:pt>
                <c:pt idx="3">
                  <c:v>1</c:v>
                </c:pt>
                <c:pt idx="4">
                  <c:v>2</c:v>
                </c:pt>
                <c:pt idx="5">
                  <c:v>0</c:v>
                </c:pt>
                <c:pt idx="6">
                  <c:v>1</c:v>
                </c:pt>
                <c:pt idx="7">
                  <c:v>15</c:v>
                </c:pt>
                <c:pt idx="8">
                  <c:v>6</c:v>
                </c:pt>
                <c:pt idx="9">
                  <c:v>6</c:v>
                </c:pt>
                <c:pt idx="10">
                  <c:v>1</c:v>
                </c:pt>
              </c:numCache>
            </c:numRef>
          </c:val>
          <c:extLst>
            <c:ext xmlns:c16="http://schemas.microsoft.com/office/drawing/2014/chart" uri="{C3380CC4-5D6E-409C-BE32-E72D297353CC}">
              <c16:uniqueId val="{00000004-0EC4-4DC1-BC65-F52D2D0BD3CB}"/>
            </c:ext>
          </c:extLst>
        </c:ser>
        <c:ser>
          <c:idx val="5"/>
          <c:order val="5"/>
          <c:tx>
            <c:strRef>
              <c:f>Sheet1!$G$1</c:f>
              <c:strCache>
                <c:ptCount val="1"/>
                <c:pt idx="0">
                  <c:v>Angry</c:v>
                </c:pt>
              </c:strCache>
            </c:strRef>
          </c:tx>
          <c:spPr>
            <a:solidFill>
              <a:schemeClr val="accent6"/>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Sheet1!$G$2:$G$12</c:f>
              <c:numCache>
                <c:formatCode>General</c:formatCode>
                <c:ptCount val="11"/>
                <c:pt idx="0">
                  <c:v>19</c:v>
                </c:pt>
                <c:pt idx="1">
                  <c:v>56</c:v>
                </c:pt>
                <c:pt idx="2">
                  <c:v>23</c:v>
                </c:pt>
                <c:pt idx="3">
                  <c:v>13</c:v>
                </c:pt>
                <c:pt idx="4">
                  <c:v>19</c:v>
                </c:pt>
                <c:pt idx="5">
                  <c:v>4</c:v>
                </c:pt>
                <c:pt idx="6">
                  <c:v>4</c:v>
                </c:pt>
                <c:pt idx="7">
                  <c:v>43</c:v>
                </c:pt>
                <c:pt idx="8">
                  <c:v>10</c:v>
                </c:pt>
                <c:pt idx="9">
                  <c:v>45</c:v>
                </c:pt>
                <c:pt idx="10">
                  <c:v>37</c:v>
                </c:pt>
              </c:numCache>
            </c:numRef>
          </c:val>
          <c:extLst>
            <c:ext xmlns:c16="http://schemas.microsoft.com/office/drawing/2014/chart" uri="{C3380CC4-5D6E-409C-BE32-E72D297353CC}">
              <c16:uniqueId val="{00000005-0EC4-4DC1-BC65-F52D2D0BD3CB}"/>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Sheet1!$H$2:$H$12</c:f>
              <c:numCache>
                <c:formatCode>General</c:formatCode>
                <c:ptCount val="11"/>
                <c:pt idx="0">
                  <c:v>533</c:v>
                </c:pt>
                <c:pt idx="1">
                  <c:v>11428</c:v>
                </c:pt>
                <c:pt idx="2">
                  <c:v>772</c:v>
                </c:pt>
                <c:pt idx="3">
                  <c:v>853</c:v>
                </c:pt>
                <c:pt idx="4">
                  <c:v>278</c:v>
                </c:pt>
                <c:pt idx="5">
                  <c:v>646</c:v>
                </c:pt>
                <c:pt idx="6">
                  <c:v>186</c:v>
                </c:pt>
                <c:pt idx="7">
                  <c:v>4036</c:v>
                </c:pt>
                <c:pt idx="8">
                  <c:v>656</c:v>
                </c:pt>
                <c:pt idx="9">
                  <c:v>755</c:v>
                </c:pt>
                <c:pt idx="10">
                  <c:v>1654</c:v>
                </c:pt>
              </c:numCache>
            </c:numRef>
          </c:val>
          <c:extLst>
            <c:ext xmlns:c16="http://schemas.microsoft.com/office/drawing/2014/chart" uri="{C3380CC4-5D6E-409C-BE32-E72D297353CC}">
              <c16:uniqueId val="{00000006-0EC4-4DC1-BC65-F52D2D0BD3CB}"/>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Sheet1!$I$2:$I$12</c:f>
              <c:numCache>
                <c:formatCode>General</c:formatCode>
                <c:ptCount val="11"/>
                <c:pt idx="0">
                  <c:v>177</c:v>
                </c:pt>
                <c:pt idx="1">
                  <c:v>2580</c:v>
                </c:pt>
                <c:pt idx="2">
                  <c:v>691</c:v>
                </c:pt>
                <c:pt idx="3">
                  <c:v>143</c:v>
                </c:pt>
                <c:pt idx="4">
                  <c:v>56</c:v>
                </c:pt>
                <c:pt idx="5">
                  <c:v>51</c:v>
                </c:pt>
                <c:pt idx="6">
                  <c:v>298</c:v>
                </c:pt>
                <c:pt idx="7">
                  <c:v>3424</c:v>
                </c:pt>
                <c:pt idx="8">
                  <c:v>577</c:v>
                </c:pt>
                <c:pt idx="9">
                  <c:v>677</c:v>
                </c:pt>
                <c:pt idx="10">
                  <c:v>1837</c:v>
                </c:pt>
              </c:numCache>
            </c:numRef>
          </c:val>
          <c:extLst>
            <c:ext xmlns:c16="http://schemas.microsoft.com/office/drawing/2014/chart" uri="{C3380CC4-5D6E-409C-BE32-E72D297353CC}">
              <c16:uniqueId val="{00000007-0EC4-4DC1-BC65-F52D2D0BD3CB}"/>
            </c:ext>
          </c:extLst>
        </c:ser>
        <c:dLbls>
          <c:showLegendKey val="0"/>
          <c:showVal val="0"/>
          <c:showCatName val="0"/>
          <c:showSerName val="0"/>
          <c:showPercent val="0"/>
          <c:showBubbleSize val="0"/>
        </c:dLbls>
        <c:gapWidth val="150"/>
        <c:overlap val="100"/>
        <c:axId val="365701280"/>
        <c:axId val="365701608"/>
      </c:barChart>
      <c:catAx>
        <c:axId val="365701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701608"/>
        <c:crosses val="autoZero"/>
        <c:auto val="1"/>
        <c:lblAlgn val="ctr"/>
        <c:lblOffset val="100"/>
        <c:noMultiLvlLbl val="0"/>
      </c:catAx>
      <c:valAx>
        <c:axId val="3657016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701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6209-4D59-8E33-CEBA81CF5776}"/>
            </c:ext>
          </c:extLst>
        </c:ser>
        <c:ser>
          <c:idx val="1"/>
          <c:order val="1"/>
          <c:tx>
            <c:strRef>
              <c:f>Sheet1!$C$1</c:f>
              <c:strCache>
                <c:ptCount val="1"/>
                <c:pt idx="0">
                  <c:v>Banco Galicia</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6209-4D59-8E33-CEBA81CF5776}"/>
            </c:ext>
          </c:extLst>
        </c:ser>
        <c:ser>
          <c:idx val="2"/>
          <c:order val="2"/>
          <c:tx>
            <c:strRef>
              <c:f>Sheet1!$D$1</c:f>
              <c:strCache>
                <c:ptCount val="1"/>
                <c:pt idx="0">
                  <c:v>BBVA Francés</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6209-4D59-8E33-CEBA81CF5776}"/>
            </c:ext>
          </c:extLst>
        </c:ser>
        <c:ser>
          <c:idx val="3"/>
          <c:order val="3"/>
          <c:tx>
            <c:strRef>
              <c:f>Sheet1!$E$1</c:f>
              <c:strCache>
                <c:ptCount val="1"/>
                <c:pt idx="0">
                  <c:v>Santander Río</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33</c:v>
                </c:pt>
                <c:pt idx="1">
                  <c:v>15</c:v>
                </c:pt>
                <c:pt idx="2">
                  <c:v>9</c:v>
                </c:pt>
                <c:pt idx="3">
                  <c:v>14</c:v>
                </c:pt>
                <c:pt idx="4">
                  <c:v>10</c:v>
                </c:pt>
              </c:numCache>
            </c:numRef>
          </c:val>
          <c:extLst>
            <c:ext xmlns:c16="http://schemas.microsoft.com/office/drawing/2014/chart" uri="{C3380CC4-5D6E-409C-BE32-E72D297353CC}">
              <c16:uniqueId val="{00000003-6209-4D59-8E33-CEBA81CF5776}"/>
            </c:ext>
          </c:extLst>
        </c:ser>
        <c:ser>
          <c:idx val="4"/>
          <c:order val="4"/>
          <c:tx>
            <c:strRef>
              <c:f>Sheet1!$F$1</c:f>
              <c:strCache>
                <c:ptCount val="1"/>
                <c:pt idx="0">
                  <c:v>ICBC Argentina</c:v>
                </c:pt>
              </c:strCache>
            </c:strRef>
          </c:tx>
          <c:spPr>
            <a:solidFill>
              <a:schemeClr val="accent5"/>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Sheet1!$F$2:$F$6</c:f>
              <c:numCache>
                <c:formatCode>General</c:formatCode>
                <c:ptCount val="5"/>
                <c:pt idx="0">
                  <c:v>2</c:v>
                </c:pt>
                <c:pt idx="1">
                  <c:v>14</c:v>
                </c:pt>
                <c:pt idx="2">
                  <c:v>11</c:v>
                </c:pt>
                <c:pt idx="3">
                  <c:v>8</c:v>
                </c:pt>
                <c:pt idx="4">
                  <c:v>2</c:v>
                </c:pt>
              </c:numCache>
            </c:numRef>
          </c:val>
          <c:extLst>
            <c:ext xmlns:c16="http://schemas.microsoft.com/office/drawing/2014/chart" uri="{C3380CC4-5D6E-409C-BE32-E72D297353CC}">
              <c16:uniqueId val="{00000004-6209-4D59-8E33-CEBA81CF5776}"/>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Sheet1!$G$2:$G$6</c:f>
              <c:numCache>
                <c:formatCode>General</c:formatCode>
                <c:ptCount val="5"/>
                <c:pt idx="0">
                  <c:v>13</c:v>
                </c:pt>
                <c:pt idx="1">
                  <c:v>2</c:v>
                </c:pt>
                <c:pt idx="2">
                  <c:v>4</c:v>
                </c:pt>
                <c:pt idx="3">
                  <c:v>3</c:v>
                </c:pt>
                <c:pt idx="4">
                  <c:v>2</c:v>
                </c:pt>
              </c:numCache>
            </c:numRef>
          </c:val>
          <c:extLst>
            <c:ext xmlns:c16="http://schemas.microsoft.com/office/drawing/2014/chart" uri="{C3380CC4-5D6E-409C-BE32-E72D297353CC}">
              <c16:uniqueId val="{00000005-6209-4D59-8E33-CEBA81CF5776}"/>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Sheet1!$H$2:$H$6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6-6209-4D59-8E33-CEBA81CF5776}"/>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Sheet1!$I$2:$I$6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7-6209-4D59-8E33-CEBA81CF5776}"/>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Sheet1!$J$2:$J$6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8-6209-4D59-8E33-CEBA81CF5776}"/>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Sheet1!$K$2:$K$6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9-6209-4D59-8E33-CEBA81CF5776}"/>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Sheet1!$L$2:$L$6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A-6209-4D59-8E33-CEBA81CF5776}"/>
            </c:ext>
          </c:extLst>
        </c:ser>
        <c:dLbls>
          <c:showLegendKey val="0"/>
          <c:showVal val="0"/>
          <c:showCatName val="0"/>
          <c:showSerName val="0"/>
          <c:showPercent val="0"/>
          <c:showBubbleSize val="0"/>
        </c:dLbls>
        <c:gapWidth val="219"/>
        <c:overlap val="-27"/>
        <c:axId val="418132912"/>
        <c:axId val="418139800"/>
      </c:barChart>
      <c:catAx>
        <c:axId val="418132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139800"/>
        <c:crosses val="autoZero"/>
        <c:auto val="1"/>
        <c:lblAlgn val="ctr"/>
        <c:lblOffset val="100"/>
        <c:noMultiLvlLbl val="0"/>
      </c:catAx>
      <c:valAx>
        <c:axId val="418139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132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endParaRPr lang="en-US"/>
          </a:p>
        </p:txBody>
      </p:sp>
      <p:sp>
        <p:nvSpPr>
          <p:cNvPr id="3" name="Subtitle 2"/>
          <p:cNvSpPr>
            <a:spLocks noGrp="1"/>
          </p:cNvSpPr>
          <p:nvPr>
            <p:ph type="subTitle" idx="1"/>
          </p:nvPr>
        </p:nvSpPr>
        <p:spPr/>
        <p:txBody>
          <a:bodyPr/>
          <a:lstStyle/>
          <a:p>
            <a:r>
              <a:rPr lang="en-US"/>
              <a:t>Socialad</a:t>
            </a:r>
            <a:endParaRPr lang="en-US"/>
          </a:p>
        </p:txBody>
      </p:sp>
    </p:spTree>
    <p:extLst>
      <p:ext uri="{BB962C8B-B14F-4D97-AF65-F5344CB8AC3E}">
        <p14:creationId xmlns:p14="http://schemas.microsoft.com/office/powerpoint/2010/main" val="19090521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Table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87349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05028922"/>
                    </a:ext>
                  </a:extLst>
                </a:gridCol>
                <a:gridCol w="740664">
                  <a:extLst>
                    <a:ext uri="{9D8B030D-6E8A-4147-A177-3AD203B41FA5}">
                      <a16:colId xmlns:a16="http://schemas.microsoft.com/office/drawing/2014/main" val="3678229441"/>
                    </a:ext>
                  </a:extLst>
                </a:gridCol>
                <a:gridCol w="740664">
                  <a:extLst>
                    <a:ext uri="{9D8B030D-6E8A-4147-A177-3AD203B41FA5}">
                      <a16:colId xmlns:a16="http://schemas.microsoft.com/office/drawing/2014/main" val="480116554"/>
                    </a:ext>
                  </a:extLst>
                </a:gridCol>
                <a:gridCol w="740664">
                  <a:extLst>
                    <a:ext uri="{9D8B030D-6E8A-4147-A177-3AD203B41FA5}">
                      <a16:colId xmlns:a16="http://schemas.microsoft.com/office/drawing/2014/main" val="2380471917"/>
                    </a:ext>
                  </a:extLst>
                </a:gridCol>
                <a:gridCol w="740664">
                  <a:extLst>
                    <a:ext uri="{9D8B030D-6E8A-4147-A177-3AD203B41FA5}">
                      <a16:colId xmlns:a16="http://schemas.microsoft.com/office/drawing/2014/main" val="2103858004"/>
                    </a:ext>
                  </a:extLst>
                </a:gridCol>
                <a:gridCol w="740664">
                  <a:extLst>
                    <a:ext uri="{9D8B030D-6E8A-4147-A177-3AD203B41FA5}">
                      <a16:colId xmlns:a16="http://schemas.microsoft.com/office/drawing/2014/main" val="1482415781"/>
                    </a:ext>
                  </a:extLst>
                </a:gridCol>
                <a:gridCol w="740664">
                  <a:extLst>
                    <a:ext uri="{9D8B030D-6E8A-4147-A177-3AD203B41FA5}">
                      <a16:colId xmlns:a16="http://schemas.microsoft.com/office/drawing/2014/main" val="2249418498"/>
                    </a:ext>
                  </a:extLst>
                </a:gridCol>
                <a:gridCol w="740664">
                  <a:extLst>
                    <a:ext uri="{9D8B030D-6E8A-4147-A177-3AD203B41FA5}">
                      <a16:colId xmlns:a16="http://schemas.microsoft.com/office/drawing/2014/main" val="3425210745"/>
                    </a:ext>
                  </a:extLst>
                </a:gridCol>
                <a:gridCol w="740664">
                  <a:extLst>
                    <a:ext uri="{9D8B030D-6E8A-4147-A177-3AD203B41FA5}">
                      <a16:colId xmlns:a16="http://schemas.microsoft.com/office/drawing/2014/main" val="2614289342"/>
                    </a:ext>
                  </a:extLst>
                </a:gridCol>
                <a:gridCol w="740664">
                  <a:extLst>
                    <a:ext uri="{9D8B030D-6E8A-4147-A177-3AD203B41FA5}">
                      <a16:colId xmlns:a16="http://schemas.microsoft.com/office/drawing/2014/main" val="2817740000"/>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3010062311"/>
                  </a:ext>
                </a:extLst>
              </a:tr>
              <a:tr h="370840">
                <a:tc>
                  <a:txBody>
                    <a:bodyPr/>
                    <a:lstStyle/>
                    <a:p>
                      <a:r>
                        <a:rPr lang="en-US" sz="1000"/>
                        <a:t>Banco Supervielle</a:t>
                      </a:r>
                      <a:endParaRPr lang="en-US" sz="1000"/>
                    </a:p>
                  </a:txBody>
                  <a:tcPr/>
                </a:tc>
                <a:tc>
                  <a:txBody>
                    <a:bodyPr/>
                    <a:lstStyle/>
                    <a:p>
                      <a:r>
                        <a:rPr lang="en-US" sz="1000"/>
                        <a:t>509777</a:t>
                      </a:r>
                      <a:endParaRPr lang="en-US" sz="1000"/>
                    </a:p>
                  </a:txBody>
                  <a:tcPr/>
                </a:tc>
                <a:tc>
                  <a:txBody>
                    <a:bodyPr/>
                    <a:lstStyle/>
                    <a:p>
                      <a:r>
                        <a:rPr lang="en-US" sz="1000"/>
                        <a:t>748</a:t>
                      </a:r>
                      <a:endParaRPr lang="en-US" sz="1000"/>
                    </a:p>
                  </a:txBody>
                  <a:tcPr/>
                </a:tc>
                <a:tc>
                  <a:txBody>
                    <a:bodyPr/>
                    <a:lstStyle/>
                    <a:p>
                      <a:r>
                        <a:rPr lang="en-US" sz="1000"/>
                        <a:t>15</a:t>
                      </a:r>
                      <a:endParaRPr lang="en-US" sz="1000"/>
                    </a:p>
                  </a:txBody>
                  <a:tcPr/>
                </a:tc>
                <a:tc>
                  <a:txBody>
                    <a:bodyPr/>
                    <a:lstStyle/>
                    <a:p>
                      <a:r>
                        <a:rPr lang="en-US" sz="1000"/>
                        <a:t>10234</a:t>
                      </a:r>
                      <a:endParaRPr lang="en-US" sz="1000"/>
                    </a:p>
                  </a:txBody>
                  <a:tcPr/>
                </a:tc>
                <a:tc>
                  <a:txBody>
                    <a:bodyPr/>
                    <a:lstStyle/>
                    <a:p>
                      <a:r>
                        <a:rPr lang="en-US" sz="1000"/>
                        <a:t>533</a:t>
                      </a:r>
                      <a:endParaRPr lang="en-US" sz="1000"/>
                    </a:p>
                  </a:txBody>
                  <a:tcPr/>
                </a:tc>
                <a:tc>
                  <a:txBody>
                    <a:bodyPr/>
                    <a:lstStyle/>
                    <a:p>
                      <a:r>
                        <a:rPr lang="en-US" sz="1000"/>
                        <a:t>177</a:t>
                      </a:r>
                      <a:endParaRPr lang="en-US" sz="1000"/>
                    </a:p>
                  </a:txBody>
                  <a:tcPr/>
                </a:tc>
                <a:tc>
                  <a:txBody>
                    <a:bodyPr/>
                    <a:lstStyle/>
                    <a:p>
                      <a:r>
                        <a:rPr lang="en-US" sz="1000"/>
                        <a:t>0</a:t>
                      </a:r>
                      <a:endParaRPr lang="en-US" sz="1000"/>
                    </a:p>
                  </a:txBody>
                  <a:tcPr/>
                </a:tc>
                <a:tc>
                  <a:txBody>
                    <a:bodyPr/>
                    <a:lstStyle/>
                    <a:p>
                      <a:r>
                        <a:rPr lang="en-US" sz="1000"/>
                        <a:t>0.1432%</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349463028"/>
                  </a:ext>
                </a:extLst>
              </a:tr>
              <a:tr h="370840">
                <a:tc>
                  <a:txBody>
                    <a:bodyPr/>
                    <a:lstStyle/>
                    <a:p>
                      <a:r>
                        <a:rPr lang="en-US" sz="1000"/>
                        <a:t>Banco Galicia</a:t>
                      </a:r>
                      <a:endParaRPr lang="en-US" sz="1000"/>
                    </a:p>
                  </a:txBody>
                  <a:tcPr/>
                </a:tc>
                <a:tc>
                  <a:txBody>
                    <a:bodyPr/>
                    <a:lstStyle/>
                    <a:p>
                      <a:r>
                        <a:rPr lang="en-US" sz="1000"/>
                        <a:t>1059887</a:t>
                      </a:r>
                      <a:endParaRPr lang="en-US" sz="1000"/>
                    </a:p>
                  </a:txBody>
                  <a:tcPr/>
                </a:tc>
                <a:tc>
                  <a:txBody>
                    <a:bodyPr/>
                    <a:lstStyle/>
                    <a:p>
                      <a:r>
                        <a:rPr lang="en-US" sz="1000"/>
                        <a:t>5194</a:t>
                      </a:r>
                      <a:endParaRPr lang="en-US" sz="1000"/>
                    </a:p>
                  </a:txBody>
                  <a:tcPr/>
                </a:tc>
                <a:tc>
                  <a:txBody>
                    <a:bodyPr/>
                    <a:lstStyle/>
                    <a:p>
                      <a:r>
                        <a:rPr lang="en-US" sz="1000"/>
                        <a:t>46</a:t>
                      </a:r>
                      <a:endParaRPr lang="en-US" sz="1000"/>
                    </a:p>
                  </a:txBody>
                  <a:tcPr/>
                </a:tc>
                <a:tc>
                  <a:txBody>
                    <a:bodyPr/>
                    <a:lstStyle/>
                    <a:p>
                      <a:r>
                        <a:rPr lang="en-US" sz="1000"/>
                        <a:t>35044</a:t>
                      </a:r>
                      <a:endParaRPr lang="en-US" sz="1000"/>
                    </a:p>
                  </a:txBody>
                  <a:tcPr/>
                </a:tc>
                <a:tc>
                  <a:txBody>
                    <a:bodyPr/>
                    <a:lstStyle/>
                    <a:p>
                      <a:r>
                        <a:rPr lang="en-US" sz="1000"/>
                        <a:t>11428</a:t>
                      </a:r>
                      <a:endParaRPr lang="en-US" sz="1000"/>
                    </a:p>
                  </a:txBody>
                  <a:tcPr/>
                </a:tc>
                <a:tc>
                  <a:txBody>
                    <a:bodyPr/>
                    <a:lstStyle/>
                    <a:p>
                      <a:r>
                        <a:rPr lang="en-US" sz="1000"/>
                        <a:t>2580</a:t>
                      </a:r>
                      <a:endParaRPr lang="en-US" sz="1000"/>
                    </a:p>
                  </a:txBody>
                  <a:tcPr/>
                </a:tc>
                <a:tc>
                  <a:txBody>
                    <a:bodyPr/>
                    <a:lstStyle/>
                    <a:p>
                      <a:r>
                        <a:rPr lang="en-US" sz="1000"/>
                        <a:t>0</a:t>
                      </a:r>
                      <a:endParaRPr lang="en-US" sz="1000"/>
                    </a:p>
                  </a:txBody>
                  <a:tcPr/>
                </a:tc>
                <a:tc>
                  <a:txBody>
                    <a:bodyPr/>
                    <a:lstStyle/>
                    <a:p>
                      <a:r>
                        <a:rPr lang="en-US" sz="1000"/>
                        <a:t>0.1009%</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449458636"/>
                  </a:ext>
                </a:extLst>
              </a:tr>
              <a:tr h="370840">
                <a:tc>
                  <a:txBody>
                    <a:bodyPr/>
                    <a:lstStyle/>
                    <a:p>
                      <a:r>
                        <a:rPr lang="en-US" sz="1000"/>
                        <a:t>BBVA Francés</a:t>
                      </a:r>
                      <a:endParaRPr lang="en-US" sz="1000"/>
                    </a:p>
                  </a:txBody>
                  <a:tcPr/>
                </a:tc>
                <a:tc>
                  <a:txBody>
                    <a:bodyPr/>
                    <a:lstStyle/>
                    <a:p>
                      <a:r>
                        <a:rPr lang="en-US" sz="1000"/>
                        <a:t>1267423</a:t>
                      </a:r>
                      <a:endParaRPr lang="en-US" sz="1000"/>
                    </a:p>
                  </a:txBody>
                  <a:tcPr/>
                </a:tc>
                <a:tc>
                  <a:txBody>
                    <a:bodyPr/>
                    <a:lstStyle/>
                    <a:p>
                      <a:r>
                        <a:rPr lang="en-US" sz="1000"/>
                        <a:t>5537</a:t>
                      </a:r>
                      <a:endParaRPr lang="en-US" sz="1000"/>
                    </a:p>
                  </a:txBody>
                  <a:tcPr/>
                </a:tc>
                <a:tc>
                  <a:txBody>
                    <a:bodyPr/>
                    <a:lstStyle/>
                    <a:p>
                      <a:r>
                        <a:rPr lang="en-US" sz="1000"/>
                        <a:t>31</a:t>
                      </a:r>
                      <a:endParaRPr lang="en-US" sz="1000"/>
                    </a:p>
                  </a:txBody>
                  <a:tcPr/>
                </a:tc>
                <a:tc>
                  <a:txBody>
                    <a:bodyPr/>
                    <a:lstStyle/>
                    <a:p>
                      <a:r>
                        <a:rPr lang="en-US" sz="1000"/>
                        <a:t>21029</a:t>
                      </a:r>
                      <a:endParaRPr lang="en-US" sz="1000"/>
                    </a:p>
                  </a:txBody>
                  <a:tcPr/>
                </a:tc>
                <a:tc>
                  <a:txBody>
                    <a:bodyPr/>
                    <a:lstStyle/>
                    <a:p>
                      <a:r>
                        <a:rPr lang="en-US" sz="1000"/>
                        <a:t>772</a:t>
                      </a:r>
                      <a:endParaRPr lang="en-US" sz="1000"/>
                    </a:p>
                  </a:txBody>
                  <a:tcPr/>
                </a:tc>
                <a:tc>
                  <a:txBody>
                    <a:bodyPr/>
                    <a:lstStyle/>
                    <a:p>
                      <a:r>
                        <a:rPr lang="en-US" sz="1000"/>
                        <a:t>691</a:t>
                      </a:r>
                      <a:endParaRPr lang="en-US" sz="1000"/>
                    </a:p>
                  </a:txBody>
                  <a:tcPr/>
                </a:tc>
                <a:tc>
                  <a:txBody>
                    <a:bodyPr/>
                    <a:lstStyle/>
                    <a:p>
                      <a:r>
                        <a:rPr lang="en-US" sz="1000"/>
                        <a:t>0</a:t>
                      </a:r>
                      <a:endParaRPr lang="en-US" sz="1000"/>
                    </a:p>
                  </a:txBody>
                  <a:tcPr/>
                </a:tc>
                <a:tc>
                  <a:txBody>
                    <a:bodyPr/>
                    <a:lstStyle/>
                    <a:p>
                      <a:r>
                        <a:rPr lang="en-US" sz="1000"/>
                        <a:t>0.0574%</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401175565"/>
                  </a:ext>
                </a:extLst>
              </a:tr>
              <a:tr h="370840">
                <a:tc>
                  <a:txBody>
                    <a:bodyPr/>
                    <a:lstStyle/>
                    <a:p>
                      <a:r>
                        <a:rPr lang="en-US" sz="1000"/>
                        <a:t>Santander Río</a:t>
                      </a:r>
                      <a:endParaRPr lang="en-US" sz="1000"/>
                    </a:p>
                  </a:txBody>
                  <a:tcPr/>
                </a:tc>
                <a:tc>
                  <a:txBody>
                    <a:bodyPr/>
                    <a:lstStyle/>
                    <a:p>
                      <a:r>
                        <a:rPr lang="en-US" sz="1000"/>
                        <a:t>497662</a:t>
                      </a:r>
                      <a:endParaRPr lang="en-US" sz="1000"/>
                    </a:p>
                  </a:txBody>
                  <a:tcPr/>
                </a:tc>
                <a:tc>
                  <a:txBody>
                    <a:bodyPr/>
                    <a:lstStyle/>
                    <a:p>
                      <a:r>
                        <a:rPr lang="en-US" sz="1000"/>
                        <a:t>1820</a:t>
                      </a:r>
                      <a:endParaRPr lang="en-US" sz="1000"/>
                    </a:p>
                  </a:txBody>
                  <a:tcPr/>
                </a:tc>
                <a:tc>
                  <a:txBody>
                    <a:bodyPr/>
                    <a:lstStyle/>
                    <a:p>
                      <a:r>
                        <a:rPr lang="en-US" sz="1000"/>
                        <a:t>11</a:t>
                      </a:r>
                      <a:endParaRPr lang="en-US" sz="1000"/>
                    </a:p>
                  </a:txBody>
                  <a:tcPr/>
                </a:tc>
                <a:tc>
                  <a:txBody>
                    <a:bodyPr/>
                    <a:lstStyle/>
                    <a:p>
                      <a:r>
                        <a:rPr lang="en-US" sz="1000"/>
                        <a:t>3137</a:t>
                      </a:r>
                      <a:endParaRPr lang="en-US" sz="1000"/>
                    </a:p>
                  </a:txBody>
                  <a:tcPr/>
                </a:tc>
                <a:tc>
                  <a:txBody>
                    <a:bodyPr/>
                    <a:lstStyle/>
                    <a:p>
                      <a:r>
                        <a:rPr lang="en-US" sz="1000"/>
                        <a:t>853</a:t>
                      </a:r>
                      <a:endParaRPr lang="en-US" sz="1000"/>
                    </a:p>
                  </a:txBody>
                  <a:tcPr/>
                </a:tc>
                <a:tc>
                  <a:txBody>
                    <a:bodyPr/>
                    <a:lstStyle/>
                    <a:p>
                      <a:r>
                        <a:rPr lang="en-US" sz="1000"/>
                        <a:t>143</a:t>
                      </a:r>
                      <a:endParaRPr lang="en-US" sz="1000"/>
                    </a:p>
                  </a:txBody>
                  <a:tcPr/>
                </a:tc>
                <a:tc>
                  <a:txBody>
                    <a:bodyPr/>
                    <a:lstStyle/>
                    <a:p>
                      <a:r>
                        <a:rPr lang="en-US" sz="1000"/>
                        <a:t>216</a:t>
                      </a:r>
                      <a:endParaRPr lang="en-US" sz="1000"/>
                    </a:p>
                  </a:txBody>
                  <a:tcPr/>
                </a:tc>
                <a:tc>
                  <a:txBody>
                    <a:bodyPr/>
                    <a:lstStyle/>
                    <a:p>
                      <a:r>
                        <a:rPr lang="en-US" sz="1000"/>
                        <a:t>0.0756%</a:t>
                      </a:r>
                      <a:endParaRPr lang="en-US" sz="1000"/>
                    </a:p>
                  </a:txBody>
                  <a:tcPr/>
                </a:tc>
                <a:tc>
                  <a:txBody>
                    <a:bodyPr/>
                    <a:lstStyle/>
                    <a:p>
                      <a:r>
                        <a:rPr lang="en-US" sz="1000"/>
                        <a:t>87.7%</a:t>
                      </a:r>
                      <a:endParaRPr lang="en-US" sz="1000"/>
                    </a:p>
                  </a:txBody>
                  <a:tcPr/>
                </a:tc>
                <a:extLst>
                  <a:ext uri="{0D108BD9-81ED-4DB2-BD59-A6C34878D82A}">
                    <a16:rowId xmlns:a16="http://schemas.microsoft.com/office/drawing/2014/main" val="3574094636"/>
                  </a:ext>
                </a:extLst>
              </a:tr>
              <a:tr h="370840">
                <a:tc>
                  <a:txBody>
                    <a:bodyPr/>
                    <a:lstStyle/>
                    <a:p>
                      <a:r>
                        <a:rPr lang="en-US" sz="1000"/>
                        <a:t>ICBC Argentina</a:t>
                      </a:r>
                      <a:endParaRPr lang="en-US" sz="1000"/>
                    </a:p>
                  </a:txBody>
                  <a:tcPr/>
                </a:tc>
                <a:tc>
                  <a:txBody>
                    <a:bodyPr/>
                    <a:lstStyle/>
                    <a:p>
                      <a:r>
                        <a:rPr lang="en-US" sz="1000"/>
                        <a:t>230681</a:t>
                      </a:r>
                      <a:endParaRPr lang="en-US" sz="1000"/>
                    </a:p>
                  </a:txBody>
                  <a:tcPr/>
                </a:tc>
                <a:tc>
                  <a:txBody>
                    <a:bodyPr/>
                    <a:lstStyle/>
                    <a:p>
                      <a:r>
                        <a:rPr lang="en-US" sz="1000"/>
                        <a:t>2954</a:t>
                      </a:r>
                      <a:endParaRPr lang="en-US" sz="1000"/>
                    </a:p>
                  </a:txBody>
                  <a:tcPr/>
                </a:tc>
                <a:tc>
                  <a:txBody>
                    <a:bodyPr/>
                    <a:lstStyle/>
                    <a:p>
                      <a:r>
                        <a:rPr lang="en-US" sz="1000"/>
                        <a:t>23</a:t>
                      </a:r>
                      <a:endParaRPr lang="en-US" sz="1000"/>
                    </a:p>
                  </a:txBody>
                  <a:tcPr/>
                </a:tc>
                <a:tc>
                  <a:txBody>
                    <a:bodyPr/>
                    <a:lstStyle/>
                    <a:p>
                      <a:r>
                        <a:rPr lang="en-US" sz="1000"/>
                        <a:t>3628</a:t>
                      </a:r>
                      <a:endParaRPr lang="en-US" sz="1000"/>
                    </a:p>
                  </a:txBody>
                  <a:tcPr/>
                </a:tc>
                <a:tc>
                  <a:txBody>
                    <a:bodyPr/>
                    <a:lstStyle/>
                    <a:p>
                      <a:r>
                        <a:rPr lang="en-US" sz="1000"/>
                        <a:t>278</a:t>
                      </a:r>
                      <a:endParaRPr lang="en-US" sz="1000"/>
                    </a:p>
                  </a:txBody>
                  <a:tcPr/>
                </a:tc>
                <a:tc>
                  <a:txBody>
                    <a:bodyPr/>
                    <a:lstStyle/>
                    <a:p>
                      <a:r>
                        <a:rPr lang="en-US" sz="1000"/>
                        <a:t>56</a:t>
                      </a:r>
                      <a:endParaRPr lang="en-US" sz="1000"/>
                    </a:p>
                  </a:txBody>
                  <a:tcPr/>
                </a:tc>
                <a:tc>
                  <a:txBody>
                    <a:bodyPr/>
                    <a:lstStyle/>
                    <a:p>
                      <a:r>
                        <a:rPr lang="en-US" sz="1000"/>
                        <a:t>105</a:t>
                      </a:r>
                      <a:endParaRPr lang="en-US" sz="1000"/>
                    </a:p>
                  </a:txBody>
                  <a:tcPr/>
                </a:tc>
                <a:tc>
                  <a:txBody>
                    <a:bodyPr/>
                    <a:lstStyle/>
                    <a:p>
                      <a:r>
                        <a:rPr lang="en-US" sz="1000"/>
                        <a:t>0.0752%</a:t>
                      </a:r>
                      <a:endParaRPr lang="en-US" sz="1000"/>
                    </a:p>
                  </a:txBody>
                  <a:tcPr/>
                </a:tc>
                <a:tc>
                  <a:txBody>
                    <a:bodyPr/>
                    <a:lstStyle/>
                    <a:p>
                      <a:r>
                        <a:rPr lang="en-US" sz="1000"/>
                        <a:t>94.6%</a:t>
                      </a:r>
                      <a:endParaRPr lang="en-US" sz="1000"/>
                    </a:p>
                  </a:txBody>
                  <a:tcPr/>
                </a:tc>
                <a:extLst>
                  <a:ext uri="{0D108BD9-81ED-4DB2-BD59-A6C34878D82A}">
                    <a16:rowId xmlns:a16="http://schemas.microsoft.com/office/drawing/2014/main" val="126839175"/>
                  </a:ext>
                </a:extLst>
              </a:tr>
              <a:tr h="370840">
                <a:tc>
                  <a:txBody>
                    <a:bodyPr/>
                    <a:lstStyle/>
                    <a:p>
                      <a:r>
                        <a:rPr lang="en-US" sz="1000"/>
                        <a:t>Banco Hipotecario</a:t>
                      </a:r>
                      <a:endParaRPr lang="en-US" sz="1000"/>
                    </a:p>
                  </a:txBody>
                  <a:tcPr/>
                </a:tc>
                <a:tc>
                  <a:txBody>
                    <a:bodyPr/>
                    <a:lstStyle/>
                    <a:p>
                      <a:r>
                        <a:rPr lang="en-US" sz="1000"/>
                        <a:t>688187</a:t>
                      </a:r>
                      <a:endParaRPr lang="en-US" sz="1000"/>
                    </a:p>
                  </a:txBody>
                  <a:tcPr/>
                </a:tc>
                <a:tc>
                  <a:txBody>
                    <a:bodyPr/>
                    <a:lstStyle/>
                    <a:p>
                      <a:r>
                        <a:rPr lang="en-US" sz="1000"/>
                        <a:t>14310</a:t>
                      </a:r>
                      <a:endParaRPr lang="en-US" sz="1000"/>
                    </a:p>
                  </a:txBody>
                  <a:tcPr/>
                </a:tc>
                <a:tc>
                  <a:txBody>
                    <a:bodyPr/>
                    <a:lstStyle/>
                    <a:p>
                      <a:r>
                        <a:rPr lang="en-US" sz="1000"/>
                        <a:t>17</a:t>
                      </a:r>
                      <a:endParaRPr lang="en-US" sz="1000"/>
                    </a:p>
                  </a:txBody>
                  <a:tcPr/>
                </a:tc>
                <a:tc>
                  <a:txBody>
                    <a:bodyPr/>
                    <a:lstStyle/>
                    <a:p>
                      <a:r>
                        <a:rPr lang="en-US" sz="1000"/>
                        <a:t>645</a:t>
                      </a:r>
                      <a:endParaRPr lang="en-US" sz="1000"/>
                    </a:p>
                  </a:txBody>
                  <a:tcPr/>
                </a:tc>
                <a:tc>
                  <a:txBody>
                    <a:bodyPr/>
                    <a:lstStyle/>
                    <a:p>
                      <a:r>
                        <a:rPr lang="en-US" sz="1000"/>
                        <a:t>646</a:t>
                      </a:r>
                      <a:endParaRPr lang="en-US" sz="1000"/>
                    </a:p>
                  </a:txBody>
                  <a:tcPr/>
                </a:tc>
                <a:tc>
                  <a:txBody>
                    <a:bodyPr/>
                    <a:lstStyle/>
                    <a:p>
                      <a:r>
                        <a:rPr lang="en-US" sz="1000"/>
                        <a:t>51</a:t>
                      </a:r>
                      <a:endParaRPr lang="en-US" sz="1000"/>
                    </a:p>
                  </a:txBody>
                  <a:tcPr/>
                </a:tc>
                <a:tc>
                  <a:txBody>
                    <a:bodyPr/>
                    <a:lstStyle/>
                    <a:p>
                      <a:r>
                        <a:rPr lang="en-US" sz="1000"/>
                        <a:t>85</a:t>
                      </a:r>
                      <a:endParaRPr lang="en-US" sz="1000"/>
                    </a:p>
                  </a:txBody>
                  <a:tcPr/>
                </a:tc>
                <a:tc>
                  <a:txBody>
                    <a:bodyPr/>
                    <a:lstStyle/>
                    <a:p>
                      <a:r>
                        <a:rPr lang="en-US" sz="1000"/>
                        <a:t>0.0116%</a:t>
                      </a:r>
                      <a:endParaRPr lang="en-US" sz="1000"/>
                    </a:p>
                  </a:txBody>
                  <a:tcPr/>
                </a:tc>
                <a:tc>
                  <a:txBody>
                    <a:bodyPr/>
                    <a:lstStyle/>
                    <a:p>
                      <a:r>
                        <a:rPr lang="en-US" sz="1000"/>
                        <a:t>91.7%</a:t>
                      </a:r>
                      <a:endParaRPr lang="en-US" sz="1000"/>
                    </a:p>
                  </a:txBody>
                  <a:tcPr/>
                </a:tc>
                <a:extLst>
                  <a:ext uri="{0D108BD9-81ED-4DB2-BD59-A6C34878D82A}">
                    <a16:rowId xmlns:a16="http://schemas.microsoft.com/office/drawing/2014/main" val="1886112120"/>
                  </a:ext>
                </a:extLst>
              </a:tr>
              <a:tr h="370840">
                <a:tc>
                  <a:txBody>
                    <a:bodyPr/>
                    <a:lstStyle/>
                    <a:p>
                      <a:r>
                        <a:rPr lang="en-US" sz="1000"/>
                        <a:t>Banco Ciudad</a:t>
                      </a:r>
                      <a:endParaRPr lang="en-US" sz="1000"/>
                    </a:p>
                  </a:txBody>
                  <a:tcPr/>
                </a:tc>
                <a:tc>
                  <a:txBody>
                    <a:bodyPr/>
                    <a:lstStyle/>
                    <a:p>
                      <a:r>
                        <a:rPr lang="en-US" sz="1000"/>
                        <a:t>446917</a:t>
                      </a:r>
                      <a:endParaRPr lang="en-US" sz="1000"/>
                    </a:p>
                  </a:txBody>
                  <a:tcPr/>
                </a:tc>
                <a:tc>
                  <a:txBody>
                    <a:bodyPr/>
                    <a:lstStyle/>
                    <a:p>
                      <a:r>
                        <a:rPr lang="en-US" sz="1000"/>
                        <a:t>-250</a:t>
                      </a:r>
                      <a:endParaRPr lang="en-US" sz="1000"/>
                    </a:p>
                  </a:txBody>
                  <a:tcPr/>
                </a:tc>
                <a:tc>
                  <a:txBody>
                    <a:bodyPr/>
                    <a:lstStyle/>
                    <a:p>
                      <a:r>
                        <a:rPr lang="en-US" sz="1000"/>
                        <a:t>45</a:t>
                      </a:r>
                      <a:endParaRPr lang="en-US" sz="1000"/>
                    </a:p>
                  </a:txBody>
                  <a:tcPr/>
                </a:tc>
                <a:tc>
                  <a:txBody>
                    <a:bodyPr/>
                    <a:lstStyle/>
                    <a:p>
                      <a:r>
                        <a:rPr lang="en-US" sz="1000"/>
                        <a:t>1369</a:t>
                      </a:r>
                      <a:endParaRPr lang="en-US" sz="1000"/>
                    </a:p>
                  </a:txBody>
                  <a:tcPr/>
                </a:tc>
                <a:tc>
                  <a:txBody>
                    <a:bodyPr/>
                    <a:lstStyle/>
                    <a:p>
                      <a:r>
                        <a:rPr lang="en-US" sz="1000"/>
                        <a:t>186</a:t>
                      </a:r>
                      <a:endParaRPr lang="en-US" sz="1000"/>
                    </a:p>
                  </a:txBody>
                  <a:tcPr/>
                </a:tc>
                <a:tc>
                  <a:txBody>
                    <a:bodyPr/>
                    <a:lstStyle/>
                    <a:p>
                      <a:r>
                        <a:rPr lang="en-US" sz="1000"/>
                        <a:t>298</a:t>
                      </a:r>
                      <a:endParaRPr lang="en-US" sz="1000"/>
                    </a:p>
                  </a:txBody>
                  <a:tcPr/>
                </a:tc>
                <a:tc>
                  <a:txBody>
                    <a:bodyPr/>
                    <a:lstStyle/>
                    <a:p>
                      <a:r>
                        <a:rPr lang="en-US" sz="1000"/>
                        <a:t>0</a:t>
                      </a:r>
                      <a:endParaRPr lang="en-US" sz="1000"/>
                    </a:p>
                  </a:txBody>
                  <a:tcPr/>
                </a:tc>
                <a:tc>
                  <a:txBody>
                    <a:bodyPr/>
                    <a:lstStyle/>
                    <a:p>
                      <a:r>
                        <a:rPr lang="en-US" sz="1000"/>
                        <a:t>0.0092%</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734364536"/>
                  </a:ext>
                </a:extLst>
              </a:tr>
              <a:tr h="370840">
                <a:tc>
                  <a:txBody>
                    <a:bodyPr/>
                    <a:lstStyle/>
                    <a:p>
                      <a:r>
                        <a:rPr lang="en-US" sz="1000"/>
                        <a:t>Banco Provincia</a:t>
                      </a:r>
                      <a:endParaRPr lang="en-US" sz="1000"/>
                    </a:p>
                  </a:txBody>
                  <a:tcPr/>
                </a:tc>
                <a:tc>
                  <a:txBody>
                    <a:bodyPr/>
                    <a:lstStyle/>
                    <a:p>
                      <a:r>
                        <a:rPr lang="en-US" sz="1000"/>
                        <a:t>104314</a:t>
                      </a:r>
                      <a:endParaRPr lang="en-US" sz="1000"/>
                    </a:p>
                  </a:txBody>
                  <a:tcPr/>
                </a:tc>
                <a:tc>
                  <a:txBody>
                    <a:bodyPr/>
                    <a:lstStyle/>
                    <a:p>
                      <a:r>
                        <a:rPr lang="en-US" sz="1000"/>
                        <a:t>7102</a:t>
                      </a:r>
                      <a:endParaRPr lang="en-US" sz="1000"/>
                    </a:p>
                  </a:txBody>
                  <a:tcPr/>
                </a:tc>
                <a:tc>
                  <a:txBody>
                    <a:bodyPr/>
                    <a:lstStyle/>
                    <a:p>
                      <a:r>
                        <a:rPr lang="en-US" sz="1000"/>
                        <a:t>35</a:t>
                      </a:r>
                      <a:endParaRPr lang="en-US" sz="1000"/>
                    </a:p>
                  </a:txBody>
                  <a:tcPr/>
                </a:tc>
                <a:tc>
                  <a:txBody>
                    <a:bodyPr/>
                    <a:lstStyle/>
                    <a:p>
                      <a:r>
                        <a:rPr lang="en-US" sz="1000"/>
                        <a:t>31619</a:t>
                      </a:r>
                      <a:endParaRPr lang="en-US" sz="1000"/>
                    </a:p>
                  </a:txBody>
                  <a:tcPr/>
                </a:tc>
                <a:tc>
                  <a:txBody>
                    <a:bodyPr/>
                    <a:lstStyle/>
                    <a:p>
                      <a:r>
                        <a:rPr lang="en-US" sz="1000"/>
                        <a:t>4036</a:t>
                      </a:r>
                      <a:endParaRPr lang="en-US" sz="1000"/>
                    </a:p>
                  </a:txBody>
                  <a:tcPr/>
                </a:tc>
                <a:tc>
                  <a:txBody>
                    <a:bodyPr/>
                    <a:lstStyle/>
                    <a:p>
                      <a:r>
                        <a:rPr lang="en-US" sz="1000"/>
                        <a:t>3424</a:t>
                      </a:r>
                      <a:endParaRPr lang="en-US" sz="1000"/>
                    </a:p>
                  </a:txBody>
                  <a:tcPr/>
                </a:tc>
                <a:tc>
                  <a:txBody>
                    <a:bodyPr/>
                    <a:lstStyle/>
                    <a:p>
                      <a:r>
                        <a:rPr lang="en-US" sz="1000"/>
                        <a:t>0</a:t>
                      </a:r>
                      <a:endParaRPr lang="en-US" sz="1000"/>
                    </a:p>
                  </a:txBody>
                  <a:tcPr/>
                </a:tc>
                <a:tc>
                  <a:txBody>
                    <a:bodyPr/>
                    <a:lstStyle/>
                    <a:p>
                      <a:r>
                        <a:rPr lang="en-US" sz="1000"/>
                        <a:t>1.1081%</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890695530"/>
                  </a:ext>
                </a:extLst>
              </a:tr>
              <a:tr h="370840">
                <a:tc>
                  <a:txBody>
                    <a:bodyPr/>
                    <a:lstStyle/>
                    <a:p>
                      <a:r>
                        <a:rPr lang="en-US" sz="1000"/>
                        <a:t>Banco Macro</a:t>
                      </a:r>
                      <a:endParaRPr lang="en-US" sz="1000"/>
                    </a:p>
                  </a:txBody>
                  <a:tcPr/>
                </a:tc>
                <a:tc>
                  <a:txBody>
                    <a:bodyPr/>
                    <a:lstStyle/>
                    <a:p>
                      <a:r>
                        <a:rPr lang="en-US" sz="1000"/>
                        <a:t>426616</a:t>
                      </a:r>
                      <a:endParaRPr lang="en-US" sz="1000"/>
                    </a:p>
                  </a:txBody>
                  <a:tcPr/>
                </a:tc>
                <a:tc>
                  <a:txBody>
                    <a:bodyPr/>
                    <a:lstStyle/>
                    <a:p>
                      <a:r>
                        <a:rPr lang="en-US" sz="1000"/>
                        <a:t>1233</a:t>
                      </a:r>
                      <a:endParaRPr lang="en-US" sz="1000"/>
                    </a:p>
                  </a:txBody>
                  <a:tcPr/>
                </a:tc>
                <a:tc>
                  <a:txBody>
                    <a:bodyPr/>
                    <a:lstStyle/>
                    <a:p>
                      <a:r>
                        <a:rPr lang="en-US" sz="1000"/>
                        <a:t>23</a:t>
                      </a:r>
                      <a:endParaRPr lang="en-US" sz="1000"/>
                    </a:p>
                  </a:txBody>
                  <a:tcPr/>
                </a:tc>
                <a:tc>
                  <a:txBody>
                    <a:bodyPr/>
                    <a:lstStyle/>
                    <a:p>
                      <a:r>
                        <a:rPr lang="en-US" sz="1000"/>
                        <a:t>11187</a:t>
                      </a:r>
                      <a:endParaRPr lang="en-US" sz="1000"/>
                    </a:p>
                  </a:txBody>
                  <a:tcPr/>
                </a:tc>
                <a:tc>
                  <a:txBody>
                    <a:bodyPr/>
                    <a:lstStyle/>
                    <a:p>
                      <a:r>
                        <a:rPr lang="en-US" sz="1000"/>
                        <a:t>656</a:t>
                      </a:r>
                      <a:endParaRPr lang="en-US" sz="1000"/>
                    </a:p>
                  </a:txBody>
                  <a:tcPr/>
                </a:tc>
                <a:tc>
                  <a:txBody>
                    <a:bodyPr/>
                    <a:lstStyle/>
                    <a:p>
                      <a:r>
                        <a:rPr lang="en-US" sz="1000"/>
                        <a:t>577</a:t>
                      </a:r>
                      <a:endParaRPr lang="en-US" sz="1000"/>
                    </a:p>
                  </a:txBody>
                  <a:tcPr/>
                </a:tc>
                <a:tc>
                  <a:txBody>
                    <a:bodyPr/>
                    <a:lstStyle/>
                    <a:p>
                      <a:r>
                        <a:rPr lang="en-US" sz="1000"/>
                        <a:t>0</a:t>
                      </a:r>
                      <a:endParaRPr lang="en-US" sz="1000"/>
                    </a:p>
                  </a:txBody>
                  <a:tcPr/>
                </a:tc>
                <a:tc>
                  <a:txBody>
                    <a:bodyPr/>
                    <a:lstStyle/>
                    <a:p>
                      <a:r>
                        <a:rPr lang="en-US" sz="1000"/>
                        <a:t>0.1268%</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791037548"/>
                  </a:ext>
                </a:extLst>
              </a:tr>
              <a:tr h="370840">
                <a:tc>
                  <a:txBody>
                    <a:bodyPr/>
                    <a:lstStyle/>
                    <a:p>
                      <a:r>
                        <a:rPr lang="en-US" sz="1000"/>
                        <a:t>HSBC Argentina</a:t>
                      </a:r>
                      <a:endParaRPr lang="en-US" sz="1000"/>
                    </a:p>
                  </a:txBody>
                  <a:tcPr/>
                </a:tc>
                <a:tc>
                  <a:txBody>
                    <a:bodyPr/>
                    <a:lstStyle/>
                    <a:p>
                      <a:r>
                        <a:rPr lang="en-US" sz="1000"/>
                        <a:t>149705</a:t>
                      </a:r>
                      <a:endParaRPr lang="en-US" sz="1000"/>
                    </a:p>
                  </a:txBody>
                  <a:tcPr/>
                </a:tc>
                <a:tc>
                  <a:txBody>
                    <a:bodyPr/>
                    <a:lstStyle/>
                    <a:p>
                      <a:r>
                        <a:rPr lang="en-US" sz="1000"/>
                        <a:t>2627</a:t>
                      </a:r>
                      <a:endParaRPr lang="en-US" sz="1000"/>
                    </a:p>
                  </a:txBody>
                  <a:tcPr/>
                </a:tc>
                <a:tc>
                  <a:txBody>
                    <a:bodyPr/>
                    <a:lstStyle/>
                    <a:p>
                      <a:r>
                        <a:rPr lang="en-US" sz="1000"/>
                        <a:t>56</a:t>
                      </a:r>
                      <a:endParaRPr lang="en-US" sz="1000"/>
                    </a:p>
                  </a:txBody>
                  <a:tcPr/>
                </a:tc>
                <a:tc>
                  <a:txBody>
                    <a:bodyPr/>
                    <a:lstStyle/>
                    <a:p>
                      <a:r>
                        <a:rPr lang="en-US" sz="1000"/>
                        <a:t>28308</a:t>
                      </a:r>
                      <a:endParaRPr lang="en-US" sz="1000"/>
                    </a:p>
                  </a:txBody>
                  <a:tcPr/>
                </a:tc>
                <a:tc>
                  <a:txBody>
                    <a:bodyPr/>
                    <a:lstStyle/>
                    <a:p>
                      <a:r>
                        <a:rPr lang="en-US" sz="1000"/>
                        <a:t>755</a:t>
                      </a:r>
                      <a:endParaRPr lang="en-US" sz="1000"/>
                    </a:p>
                  </a:txBody>
                  <a:tcPr/>
                </a:tc>
                <a:tc>
                  <a:txBody>
                    <a:bodyPr/>
                    <a:lstStyle/>
                    <a:p>
                      <a:r>
                        <a:rPr lang="en-US" sz="1000"/>
                        <a:t>677</a:t>
                      </a:r>
                      <a:endParaRPr lang="en-US" sz="1000"/>
                    </a:p>
                  </a:txBody>
                  <a:tcPr/>
                </a:tc>
                <a:tc>
                  <a:txBody>
                    <a:bodyPr/>
                    <a:lstStyle/>
                    <a:p>
                      <a:r>
                        <a:rPr lang="en-US" sz="1000"/>
                        <a:t>0</a:t>
                      </a:r>
                      <a:endParaRPr lang="en-US" sz="1000"/>
                    </a:p>
                  </a:txBody>
                  <a:tcPr/>
                </a:tc>
                <a:tc>
                  <a:txBody>
                    <a:bodyPr/>
                    <a:lstStyle/>
                    <a:p>
                      <a:r>
                        <a:rPr lang="en-US" sz="1000"/>
                        <a:t>0.3579%</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222409085"/>
                  </a:ext>
                </a:extLst>
              </a:tr>
              <a:tr h="370840">
                <a:tc>
                  <a:txBody>
                    <a:bodyPr/>
                    <a:lstStyle/>
                    <a:p>
                      <a:r>
                        <a:rPr lang="en-US" sz="1000"/>
                        <a:t>Banco Nación</a:t>
                      </a:r>
                      <a:endParaRPr lang="en-US" sz="1000"/>
                    </a:p>
                  </a:txBody>
                  <a:tcPr/>
                </a:tc>
                <a:tc>
                  <a:txBody>
                    <a:bodyPr/>
                    <a:lstStyle/>
                    <a:p>
                      <a:r>
                        <a:rPr lang="en-US" sz="1000"/>
                        <a:t>47940</a:t>
                      </a:r>
                      <a:endParaRPr lang="en-US" sz="1000"/>
                    </a:p>
                  </a:txBody>
                  <a:tcPr/>
                </a:tc>
                <a:tc>
                  <a:txBody>
                    <a:bodyPr/>
                    <a:lstStyle/>
                    <a:p>
                      <a:r>
                        <a:rPr lang="en-US" sz="1000"/>
                        <a:t>8209</a:t>
                      </a:r>
                      <a:endParaRPr lang="en-US" sz="1000"/>
                    </a:p>
                  </a:txBody>
                  <a:tcPr/>
                </a:tc>
                <a:tc>
                  <a:txBody>
                    <a:bodyPr/>
                    <a:lstStyle/>
                    <a:p>
                      <a:r>
                        <a:rPr lang="en-US" sz="1000"/>
                        <a:t>32</a:t>
                      </a:r>
                      <a:endParaRPr lang="en-US" sz="1000"/>
                    </a:p>
                  </a:txBody>
                  <a:tcPr/>
                </a:tc>
                <a:tc>
                  <a:txBody>
                    <a:bodyPr/>
                    <a:lstStyle/>
                    <a:p>
                      <a:r>
                        <a:rPr lang="en-US" sz="1000"/>
                        <a:t>10334</a:t>
                      </a:r>
                      <a:endParaRPr lang="en-US" sz="1000"/>
                    </a:p>
                  </a:txBody>
                  <a:tcPr/>
                </a:tc>
                <a:tc>
                  <a:txBody>
                    <a:bodyPr/>
                    <a:lstStyle/>
                    <a:p>
                      <a:r>
                        <a:rPr lang="en-US" sz="1000"/>
                        <a:t>1654</a:t>
                      </a:r>
                      <a:endParaRPr lang="en-US" sz="1000"/>
                    </a:p>
                  </a:txBody>
                  <a:tcPr/>
                </a:tc>
                <a:tc>
                  <a:txBody>
                    <a:bodyPr/>
                    <a:lstStyle/>
                    <a:p>
                      <a:r>
                        <a:rPr lang="en-US" sz="1000"/>
                        <a:t>1837</a:t>
                      </a:r>
                      <a:endParaRPr lang="en-US" sz="1000"/>
                    </a:p>
                  </a:txBody>
                  <a:tcPr/>
                </a:tc>
                <a:tc>
                  <a:txBody>
                    <a:bodyPr/>
                    <a:lstStyle/>
                    <a:p>
                      <a:r>
                        <a:rPr lang="en-US" sz="1000"/>
                        <a:t>0</a:t>
                      </a:r>
                      <a:endParaRPr lang="en-US" sz="1000"/>
                    </a:p>
                  </a:txBody>
                  <a:tcPr/>
                </a:tc>
                <a:tc>
                  <a:txBody>
                    <a:bodyPr/>
                    <a:lstStyle/>
                    <a:p>
                      <a:r>
                        <a:rPr lang="en-US" sz="1000"/>
                        <a:t>0.9856%</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445954794"/>
                  </a:ext>
                </a:extLst>
              </a:tr>
            </a:tbl>
          </a:graphicData>
        </a:graphic>
      </p:graphicFrame>
      <p:sp>
        <p:nvSpPr>
          <p:cNvPr id="4" name="Text Placeholder 3"/>
          <p:cNvSpPr>
            <a:spLocks noGrp="1"/>
          </p:cNvSpPr>
          <p:nvPr>
            <p:ph type="body" sz="quarter" idx="14"/>
          </p:nvPr>
        </p:nvSpPr>
        <p:spPr/>
        <p:txBody>
          <a:bodyPr/>
          <a:lstStyle/>
          <a:p>
            <a:r>
              <a:rPr lang="en-US"/>
              <a:t>02/11/2017 - 03/10/2017</a:t>
            </a:r>
            <a:endParaRPr lang="en-US"/>
          </a:p>
        </p:txBody>
      </p:sp>
    </p:spTree>
    <p:extLst>
      <p:ext uri="{BB962C8B-B14F-4D97-AF65-F5344CB8AC3E}">
        <p14:creationId xmlns:p14="http://schemas.microsoft.com/office/powerpoint/2010/main" val="23451115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534925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02/11/2017 - 03/10/2017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4102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8731494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02/11/2017 - 03/10/2017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86792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7743257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02/11/2017 - 03/10/2017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7272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 Per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8393231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02/11/2017 - 03/10/2017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38143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0391087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02/11/2017 - 03/10/2017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53295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5864430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02/11/2017 - 03/10/2017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96766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9530123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02/11/2017 - 03/10/2017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91297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- 1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94899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69008232"/>
                    </a:ext>
                  </a:extLst>
                </a:gridCol>
                <a:gridCol w="658368">
                  <a:extLst>
                    <a:ext uri="{9D8B030D-6E8A-4147-A177-3AD203B41FA5}">
                      <a16:colId xmlns:a16="http://schemas.microsoft.com/office/drawing/2014/main" val="2428069193"/>
                    </a:ext>
                  </a:extLst>
                </a:gridCol>
                <a:gridCol w="658368">
                  <a:extLst>
                    <a:ext uri="{9D8B030D-6E8A-4147-A177-3AD203B41FA5}">
                      <a16:colId xmlns:a16="http://schemas.microsoft.com/office/drawing/2014/main" val="599065105"/>
                    </a:ext>
                  </a:extLst>
                </a:gridCol>
                <a:gridCol w="658368">
                  <a:extLst>
                    <a:ext uri="{9D8B030D-6E8A-4147-A177-3AD203B41FA5}">
                      <a16:colId xmlns:a16="http://schemas.microsoft.com/office/drawing/2014/main" val="3692922857"/>
                    </a:ext>
                  </a:extLst>
                </a:gridCol>
                <a:gridCol w="658368">
                  <a:extLst>
                    <a:ext uri="{9D8B030D-6E8A-4147-A177-3AD203B41FA5}">
                      <a16:colId xmlns:a16="http://schemas.microsoft.com/office/drawing/2014/main" val="2629181475"/>
                    </a:ext>
                  </a:extLst>
                </a:gridCol>
                <a:gridCol w="658368">
                  <a:extLst>
                    <a:ext uri="{9D8B030D-6E8A-4147-A177-3AD203B41FA5}">
                      <a16:colId xmlns:a16="http://schemas.microsoft.com/office/drawing/2014/main" val="394675741"/>
                    </a:ext>
                  </a:extLst>
                </a:gridCol>
                <a:gridCol w="658368">
                  <a:extLst>
                    <a:ext uri="{9D8B030D-6E8A-4147-A177-3AD203B41FA5}">
                      <a16:colId xmlns:a16="http://schemas.microsoft.com/office/drawing/2014/main" val="480340814"/>
                    </a:ext>
                  </a:extLst>
                </a:gridCol>
                <a:gridCol w="658368">
                  <a:extLst>
                    <a:ext uri="{9D8B030D-6E8A-4147-A177-3AD203B41FA5}">
                      <a16:colId xmlns:a16="http://schemas.microsoft.com/office/drawing/2014/main" val="3761283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82170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- 2017-02-14 19:00:07</a:t>
                      </a:r>
                      <a:r>
                        <a:rPr kumimoji="0" lang="es-ES" sz="1000" b="0" i="0" u="none" strike="noStrike" kern="1200" cap="none" spc="0" normalizeH="0" baseline="0" noProof="0">
                          <a:ln>
                            <a:noFill/>
                          </a:ln>
                          <a:solidFill>
                            <a:prstClr val="black"/>
                          </a:solidFill>
                          <a:effectLst/>
                          <a:uLnTx/>
                          <a:uFillTx/>
                          <a:latin typeface="+mn-lt"/>
                          <a:ea typeface="+mn-ea"/>
                          <a:cs typeface="+mn-cs"/>
                        </a:rPr>
                        <a:t>
#SanValentínGalicia Participá por un premio sorpresa poniendo Me Encanta. ¡Sólo develaremos de qué se trata cuando se despeje la pantalla! A llenar de &lt;3 esta publicación, ¡y avisale a tus amigos así se descubre más rápido! #SanValentín Bases y condiciones: http://bit.ly/2kH6XFy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13393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Nación - 2017-02-13 11:45:56</a:t>
                      </a:r>
                      <a:r>
                        <a:rPr kumimoji="0" lang="es-ES" sz="1000" b="0" i="0" u="none" strike="noStrike" kern="1200" cap="none" spc="0" normalizeH="0" baseline="0" noProof="0">
                          <a:ln>
                            <a:noFill/>
                          </a:ln>
                          <a:solidFill>
                            <a:prstClr val="black"/>
                          </a:solidFill>
                          <a:effectLst/>
                          <a:uLnTx/>
                          <a:uFillTx/>
                          <a:latin typeface="+mn-lt"/>
                          <a:ea typeface="+mn-ea"/>
                          <a:cs typeface="+mn-cs"/>
                        </a:rPr>
                        <a:t>
Accedé a la mejor financiación con tus tarjetas de crédito Nativa Visa y Nativa Mastercard en planes de 12, 24 y 50 meses. Consultá locales y condiciones en &gt; bit.ly/2kKLWtg. ¿Todavía no tenés nuestras tarjetas? Conocé sus beneficios y cómo solicitarlas acá &gt; bit.ly/1LEdAEa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50700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HSBC Argentina - 2017-02-17 18:00:09</a:t>
                      </a:r>
                      <a:r>
                        <a:rPr kumimoji="0" lang="es-ES" sz="1000" b="0" i="0" u="none" strike="noStrike" kern="1200" cap="none" spc="0" normalizeH="0" baseline="0" noProof="0">
                          <a:ln>
                            <a:noFill/>
                          </a:ln>
                          <a:solidFill>
                            <a:prstClr val="black"/>
                          </a:solidFill>
                          <a:effectLst/>
                          <a:uLnTx/>
                          <a:uFillTx/>
                          <a:latin typeface="+mn-lt"/>
                          <a:ea typeface="+mn-ea"/>
                          <a:cs typeface="+mn-cs"/>
                        </a:rPr>
                        <a:t>
¿Comedia o acción? Esa decisión te la dejamos a vos, pero recordá que con HSBC tenés 30% OFF en cines y teatros en la temporada de verano. #ElMomentoEsAhora. Conocé más en http://bit.ly/veranohsbc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06674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- 2017-02-13 19:00:02</a:t>
                      </a:r>
                      <a:r>
                        <a:rPr kumimoji="0" lang="es-ES" sz="1000" b="0" i="0" u="none" strike="noStrike" kern="1200" cap="none" spc="0" normalizeH="0" baseline="0" noProof="0">
                          <a:ln>
                            <a:noFill/>
                          </a:ln>
                          <a:solidFill>
                            <a:prstClr val="black"/>
                          </a:solidFill>
                          <a:effectLst/>
                          <a:uLnTx/>
                          <a:uFillTx/>
                          <a:latin typeface="+mn-lt"/>
                          <a:ea typeface="+mn-ea"/>
                          <a:cs typeface="+mn-cs"/>
                        </a:rPr>
                        <a:t>
Vamos a festejar #SanValentín con todo. ¡Estate atento el martes 14 a las 18hs en la fanpage! Etiquetá a tus amigos, amigovios, pareja, vecinos y a quien quieras para avisarles.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28315406"/>
                  </a:ext>
                </a:extLst>
              </a:tr>
            </a:tbl>
          </a:graphicData>
        </a:graphic>
      </p:graphicFrame>
      <p:sp>
        <p:nvSpPr>
          <p:cNvPr id="4" name="Text Placeholder 3"/>
          <p:cNvSpPr>
            <a:spLocks noGrp="1"/>
          </p:cNvSpPr>
          <p:nvPr>
            <p:ph type="body" sz="quarter" idx="14"/>
          </p:nvPr>
        </p:nvSpPr>
        <p:spPr/>
        <p:txBody>
          <a:bodyPr/>
          <a:lstStyle/>
          <a:p>
            <a:r>
              <a:rPr lang="en-US"/>
              <a:t>02/11/2017 - 03/10/2017</a:t>
            </a:r>
            <a:endParaRPr lang="en-US"/>
          </a:p>
        </p:txBody>
      </p:sp>
    </p:spTree>
    <p:extLst>
      <p:ext uri="{BB962C8B-B14F-4D97-AF65-F5344CB8AC3E}">
        <p14:creationId xmlns:p14="http://schemas.microsoft.com/office/powerpoint/2010/main" val="10047631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- 2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36446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02237955"/>
                    </a:ext>
                  </a:extLst>
                </a:gridCol>
                <a:gridCol w="658368">
                  <a:extLst>
                    <a:ext uri="{9D8B030D-6E8A-4147-A177-3AD203B41FA5}">
                      <a16:colId xmlns:a16="http://schemas.microsoft.com/office/drawing/2014/main" val="240935526"/>
                    </a:ext>
                  </a:extLst>
                </a:gridCol>
                <a:gridCol w="658368">
                  <a:extLst>
                    <a:ext uri="{9D8B030D-6E8A-4147-A177-3AD203B41FA5}">
                      <a16:colId xmlns:a16="http://schemas.microsoft.com/office/drawing/2014/main" val="2228666614"/>
                    </a:ext>
                  </a:extLst>
                </a:gridCol>
                <a:gridCol w="658368">
                  <a:extLst>
                    <a:ext uri="{9D8B030D-6E8A-4147-A177-3AD203B41FA5}">
                      <a16:colId xmlns:a16="http://schemas.microsoft.com/office/drawing/2014/main" val="4241156844"/>
                    </a:ext>
                  </a:extLst>
                </a:gridCol>
                <a:gridCol w="658368">
                  <a:extLst>
                    <a:ext uri="{9D8B030D-6E8A-4147-A177-3AD203B41FA5}">
                      <a16:colId xmlns:a16="http://schemas.microsoft.com/office/drawing/2014/main" val="3463473244"/>
                    </a:ext>
                  </a:extLst>
                </a:gridCol>
                <a:gridCol w="658368">
                  <a:extLst>
                    <a:ext uri="{9D8B030D-6E8A-4147-A177-3AD203B41FA5}">
                      <a16:colId xmlns:a16="http://schemas.microsoft.com/office/drawing/2014/main" val="1354234795"/>
                    </a:ext>
                  </a:extLst>
                </a:gridCol>
                <a:gridCol w="658368">
                  <a:extLst>
                    <a:ext uri="{9D8B030D-6E8A-4147-A177-3AD203B41FA5}">
                      <a16:colId xmlns:a16="http://schemas.microsoft.com/office/drawing/2014/main" val="1637693947"/>
                    </a:ext>
                  </a:extLst>
                </a:gridCol>
                <a:gridCol w="658368">
                  <a:extLst>
                    <a:ext uri="{9D8B030D-6E8A-4147-A177-3AD203B41FA5}">
                      <a16:colId xmlns:a16="http://schemas.microsoft.com/office/drawing/2014/main" val="2153233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41457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Supervielle - 2017-02-23 15:45:45</a:t>
                      </a:r>
                      <a:r>
                        <a:rPr kumimoji="0" lang="es-ES" sz="1000" b="0" i="0" u="none" strike="noStrike" kern="1200" cap="none" spc="0" normalizeH="0" baseline="0" noProof="0">
                          <a:ln>
                            <a:noFill/>
                          </a:ln>
                          <a:solidFill>
                            <a:prstClr val="black"/>
                          </a:solidFill>
                          <a:effectLst/>
                          <a:uLnTx/>
                          <a:uFillTx/>
                          <a:latin typeface="+mn-lt"/>
                          <a:ea typeface="+mn-ea"/>
                          <a:cs typeface="+mn-cs"/>
                        </a:rPr>
                        <a:t>
El 8 y 9 de Marzo, el Banco Supervielle acompañara Expo Efi 2017, el evento de Economía y Finanzas más importante de Argentina. Contaremos con espacios exclusivos para clientes y una charla especial  de Santiago Bilinkis, uno de los principales especialistas en innovación y emprendedurismo. Inscribite ahora en: https://goo.gl/2eebxu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38077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BBVA Francés - 2017-02-13 14:23:19</a:t>
                      </a:r>
                      <a:r>
                        <a:rPr kumimoji="0" lang="es-ES" sz="1000" b="0" i="0" u="none" strike="noStrike" kern="1200" cap="none" spc="0" normalizeH="0" baseline="0" noProof="0">
                          <a:ln>
                            <a:noFill/>
                          </a:ln>
                          <a:solidFill>
                            <a:prstClr val="black"/>
                          </a:solidFill>
                          <a:effectLst/>
                          <a:uLnTx/>
                          <a:uFillTx/>
                          <a:latin typeface="+mn-lt"/>
                          <a:ea typeface="+mn-ea"/>
                          <a:cs typeface="+mn-cs"/>
                        </a:rPr>
                        <a:t>
¡No te pierdas la Copa BBVA Francés! Aboná tus entradas con tus Tarjetas de Crédito BBVA Francés o con Tarjeta River y aprovechá beneficios exclusivos. Conseguí tus entradas en http://www.ticketek.com.ar/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39002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HSBC Argentina - 2017-02-15 10:00:09</a:t>
                      </a:r>
                      <a:r>
                        <a:rPr kumimoji="0" lang="es-ES" sz="1000" b="0" i="0" u="none" strike="noStrike" kern="1200" cap="none" spc="0" normalizeH="0" baseline="0" noProof="0">
                          <a:ln>
                            <a:noFill/>
                          </a:ln>
                          <a:solidFill>
                            <a:prstClr val="black"/>
                          </a:solidFill>
                          <a:effectLst/>
                          <a:uLnTx/>
                          <a:uFillTx/>
                          <a:latin typeface="+mn-lt"/>
                          <a:ea typeface="+mn-ea"/>
                          <a:cs typeface="+mn-cs"/>
                        </a:rPr>
                        <a:t>
Se acerca la vuelta al cole, adelantate y conseguí todo lo necesario con #HappyWeekend. Del 17 al 19 de febrero tenés un beneficio especial en Útiles y Librerías. Disfrutá también descuentos en Restaurantes, Cines, Teatros y Espectáculos. http://bit.ly/hwmartess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18198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- 2017-02-14 09:41:45</a:t>
                      </a:r>
                      <a:r>
                        <a:rPr kumimoji="0" lang="es-ES" sz="1000" b="0" i="0" u="none" strike="noStrike" kern="1200" cap="none" spc="0" normalizeH="0" baseline="0" noProof="0">
                          <a:ln>
                            <a:noFill/>
                          </a:ln>
                          <a:solidFill>
                            <a:prstClr val="black"/>
                          </a:solidFill>
                          <a:effectLst/>
                          <a:uLnTx/>
                          <a:uFillTx/>
                          <a:latin typeface="+mn-lt"/>
                          <a:ea typeface="+mn-ea"/>
                          <a:cs typeface="+mn-cs"/>
                        </a:rPr>
                        <a:t>
¡Hoy invitás a cenar vos! Con tus tarjetas de crédito Banco Provincia tenés beneficios en restaurantes y fast food. 
Conocé los términos y condiciones acá: https://goo.gl/oVxM2q
*Válido únicamente para el 14/02/17.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09020604"/>
                  </a:ext>
                </a:extLst>
              </a:tr>
            </a:tbl>
          </a:graphicData>
        </a:graphic>
      </p:graphicFrame>
      <p:sp>
        <p:nvSpPr>
          <p:cNvPr id="4" name="Text Placeholder 3"/>
          <p:cNvSpPr>
            <a:spLocks noGrp="1"/>
          </p:cNvSpPr>
          <p:nvPr>
            <p:ph type="body" sz="quarter" idx="14"/>
          </p:nvPr>
        </p:nvSpPr>
        <p:spPr/>
        <p:txBody>
          <a:bodyPr/>
          <a:lstStyle/>
          <a:p>
            <a:r>
              <a:rPr lang="en-US"/>
              <a:t>02/11/2017 - 03/10/2017</a:t>
            </a:r>
            <a:endParaRPr lang="en-US"/>
          </a:p>
        </p:txBody>
      </p:sp>
    </p:spTree>
    <p:extLst>
      <p:ext uri="{BB962C8B-B14F-4D97-AF65-F5344CB8AC3E}">
        <p14:creationId xmlns:p14="http://schemas.microsoft.com/office/powerpoint/2010/main" val="25190913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- 3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677166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50099899"/>
                    </a:ext>
                  </a:extLst>
                </a:gridCol>
                <a:gridCol w="658368">
                  <a:extLst>
                    <a:ext uri="{9D8B030D-6E8A-4147-A177-3AD203B41FA5}">
                      <a16:colId xmlns:a16="http://schemas.microsoft.com/office/drawing/2014/main" val="872981357"/>
                    </a:ext>
                  </a:extLst>
                </a:gridCol>
                <a:gridCol w="658368">
                  <a:extLst>
                    <a:ext uri="{9D8B030D-6E8A-4147-A177-3AD203B41FA5}">
                      <a16:colId xmlns:a16="http://schemas.microsoft.com/office/drawing/2014/main" val="3799988920"/>
                    </a:ext>
                  </a:extLst>
                </a:gridCol>
                <a:gridCol w="658368">
                  <a:extLst>
                    <a:ext uri="{9D8B030D-6E8A-4147-A177-3AD203B41FA5}">
                      <a16:colId xmlns:a16="http://schemas.microsoft.com/office/drawing/2014/main" val="2685096665"/>
                    </a:ext>
                  </a:extLst>
                </a:gridCol>
                <a:gridCol w="658368">
                  <a:extLst>
                    <a:ext uri="{9D8B030D-6E8A-4147-A177-3AD203B41FA5}">
                      <a16:colId xmlns:a16="http://schemas.microsoft.com/office/drawing/2014/main" val="2415834572"/>
                    </a:ext>
                  </a:extLst>
                </a:gridCol>
                <a:gridCol w="658368">
                  <a:extLst>
                    <a:ext uri="{9D8B030D-6E8A-4147-A177-3AD203B41FA5}">
                      <a16:colId xmlns:a16="http://schemas.microsoft.com/office/drawing/2014/main" val="3724600929"/>
                    </a:ext>
                  </a:extLst>
                </a:gridCol>
                <a:gridCol w="658368">
                  <a:extLst>
                    <a:ext uri="{9D8B030D-6E8A-4147-A177-3AD203B41FA5}">
                      <a16:colId xmlns:a16="http://schemas.microsoft.com/office/drawing/2014/main" val="4210462147"/>
                    </a:ext>
                  </a:extLst>
                </a:gridCol>
                <a:gridCol w="658368">
                  <a:extLst>
                    <a:ext uri="{9D8B030D-6E8A-4147-A177-3AD203B41FA5}">
                      <a16:colId xmlns:a16="http://schemas.microsoft.com/office/drawing/2014/main" val="1937588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94447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HSBC Argentina - 2017-02-23 14:00:13</a:t>
                      </a:r>
                      <a:r>
                        <a:rPr kumimoji="0" lang="es-ES" sz="1000" b="0" i="0" u="none" strike="noStrike" kern="1200" cap="none" spc="0" normalizeH="0" baseline="0" noProof="0">
                          <a:ln>
                            <a:noFill/>
                          </a:ln>
                          <a:solidFill>
                            <a:prstClr val="black"/>
                          </a:solidFill>
                          <a:effectLst/>
                          <a:uLnTx/>
                          <a:uFillTx/>
                          <a:latin typeface="+mn-lt"/>
                          <a:ea typeface="+mn-ea"/>
                          <a:cs typeface="+mn-cs"/>
                        </a:rPr>
                        <a:t>
Consultá tus últimos resúmenes desde Online Banking, sin moverte de donde estás. Conocé más: http://bit.ly/2kPmLZ1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12955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HSBC Argentina - 2017-03-01 17:36:51</a:t>
                      </a:r>
                      <a:r>
                        <a:rPr kumimoji="0" lang="es-ES" sz="1000" b="0" i="0" u="none" strike="noStrike" kern="1200" cap="none" spc="0" normalizeH="0" baseline="0" noProof="0">
                          <a:ln>
                            <a:noFill/>
                          </a:ln>
                          <a:solidFill>
                            <a:prstClr val="black"/>
                          </a:solidFill>
                          <a:effectLst/>
                          <a:uLnTx/>
                          <a:uFillTx/>
                          <a:latin typeface="+mn-lt"/>
                          <a:ea typeface="+mn-ea"/>
                          <a:cs typeface="+mn-cs"/>
                        </a:rPr>
                        <a:t>
¡Lo que quieras a tu alcance! Disfrutá la comodidad del especial E-Commerce para todo tipo de productos y marcas con hasta 40% OFF y cuotas sin interés con HSBC hasta el 2 de marzo. http://bit.ly/29OkuVl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26648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Banco Galicia - 2017-02-23 10:16:47</a:t>
                      </a:r>
                      <a:r>
                        <a:rPr kumimoji="0" lang="en-US" sz="1000" b="0" i="0" u="none" strike="noStrike" kern="1200" cap="none" spc="0" normalizeH="0" baseline="0" noProof="0">
                          <a:ln>
                            <a:noFill/>
                          </a:ln>
                          <a:solidFill>
                            <a:prstClr val="black"/>
                          </a:solidFill>
                          <a:effectLst/>
                          <a:uLnTx/>
                          <a:uFillTx/>
                          <a:latin typeface="+mn-lt"/>
                          <a:ea typeface="+mn-ea"/>
                          <a:cs typeface="+mn-cs"/>
                        </a:rPr>
                        <a:t>
#ConcursoSuperútiles Votá con Me Gusta 👍 o Me Encanta 💟 en qué sorteo querés participar. Sorteamos cada mochila junto a una giftcard de $1500. ¡A votar! ✏️📓🎒😄📐📏😊👇
Bases y condiciones: http://bit.ly/ConcursoSuperutiles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00579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BBVA Francés - 2017-02-24 10:11:22</a:t>
                      </a:r>
                      <a:r>
                        <a:rPr kumimoji="0" lang="es-ES" sz="1000" b="0" i="0" u="none" strike="noStrike" kern="1200" cap="none" spc="0" normalizeH="0" baseline="0" noProof="0">
                          <a:ln>
                            <a:noFill/>
                          </a:ln>
                          <a:solidFill>
                            <a:prstClr val="black"/>
                          </a:solidFill>
                          <a:effectLst/>
                          <a:uLnTx/>
                          <a:uFillTx/>
                          <a:latin typeface="+mn-lt"/>
                          <a:ea typeface="+mn-ea"/>
                          <a:cs typeface="+mn-cs"/>
                        </a:rPr>
                        <a:t>
Ya sea en Buenos Aires, Entre Ríos o Córdoba los carnavales se festejan en todo el país. ¿Estás preparado?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11523115"/>
                  </a:ext>
                </a:extLst>
              </a:tr>
            </a:tbl>
          </a:graphicData>
        </a:graphic>
      </p:graphicFrame>
      <p:sp>
        <p:nvSpPr>
          <p:cNvPr id="4" name="Text Placeholder 3"/>
          <p:cNvSpPr>
            <a:spLocks noGrp="1"/>
          </p:cNvSpPr>
          <p:nvPr>
            <p:ph type="body" sz="quarter" idx="14"/>
          </p:nvPr>
        </p:nvSpPr>
        <p:spPr/>
        <p:txBody>
          <a:bodyPr/>
          <a:lstStyle/>
          <a:p>
            <a:r>
              <a:rPr lang="en-US"/>
              <a:t>02/11/2017 - 03/10/2017</a:t>
            </a:r>
            <a:endParaRPr lang="en-US"/>
          </a:p>
        </p:txBody>
      </p:sp>
    </p:spTree>
    <p:extLst>
      <p:ext uri="{BB962C8B-B14F-4D97-AF65-F5344CB8AC3E}">
        <p14:creationId xmlns:p14="http://schemas.microsoft.com/office/powerpoint/2010/main" val="29621451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- 4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71101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23815859"/>
                    </a:ext>
                  </a:extLst>
                </a:gridCol>
                <a:gridCol w="658368">
                  <a:extLst>
                    <a:ext uri="{9D8B030D-6E8A-4147-A177-3AD203B41FA5}">
                      <a16:colId xmlns:a16="http://schemas.microsoft.com/office/drawing/2014/main" val="2700373540"/>
                    </a:ext>
                  </a:extLst>
                </a:gridCol>
                <a:gridCol w="658368">
                  <a:extLst>
                    <a:ext uri="{9D8B030D-6E8A-4147-A177-3AD203B41FA5}">
                      <a16:colId xmlns:a16="http://schemas.microsoft.com/office/drawing/2014/main" val="1418123895"/>
                    </a:ext>
                  </a:extLst>
                </a:gridCol>
                <a:gridCol w="658368">
                  <a:extLst>
                    <a:ext uri="{9D8B030D-6E8A-4147-A177-3AD203B41FA5}">
                      <a16:colId xmlns:a16="http://schemas.microsoft.com/office/drawing/2014/main" val="2794990313"/>
                    </a:ext>
                  </a:extLst>
                </a:gridCol>
                <a:gridCol w="658368">
                  <a:extLst>
                    <a:ext uri="{9D8B030D-6E8A-4147-A177-3AD203B41FA5}">
                      <a16:colId xmlns:a16="http://schemas.microsoft.com/office/drawing/2014/main" val="216293808"/>
                    </a:ext>
                  </a:extLst>
                </a:gridCol>
                <a:gridCol w="658368">
                  <a:extLst>
                    <a:ext uri="{9D8B030D-6E8A-4147-A177-3AD203B41FA5}">
                      <a16:colId xmlns:a16="http://schemas.microsoft.com/office/drawing/2014/main" val="2616712708"/>
                    </a:ext>
                  </a:extLst>
                </a:gridCol>
                <a:gridCol w="658368">
                  <a:extLst>
                    <a:ext uri="{9D8B030D-6E8A-4147-A177-3AD203B41FA5}">
                      <a16:colId xmlns:a16="http://schemas.microsoft.com/office/drawing/2014/main" val="3315983814"/>
                    </a:ext>
                  </a:extLst>
                </a:gridCol>
                <a:gridCol w="658368">
                  <a:extLst>
                    <a:ext uri="{9D8B030D-6E8A-4147-A177-3AD203B41FA5}">
                      <a16:colId xmlns:a16="http://schemas.microsoft.com/office/drawing/2014/main" val="1241694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82228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- 2017-02-24 14:22:05</a:t>
                      </a:r>
                      <a:r>
                        <a:rPr kumimoji="0" lang="es-ES" sz="1000" b="0" i="0" u="none" strike="noStrike" kern="1200" cap="none" spc="0" normalizeH="0" baseline="0" noProof="0">
                          <a:ln>
                            <a:noFill/>
                          </a:ln>
                          <a:solidFill>
                            <a:prstClr val="black"/>
                          </a:solidFill>
                          <a:effectLst/>
                          <a:uLnTx/>
                          <a:uFillTx/>
                          <a:latin typeface="+mn-lt"/>
                          <a:ea typeface="+mn-ea"/>
                          <a:cs typeface="+mn-cs"/>
                        </a:rPr>
                        <a:t>
¡Adelantante y prepará la mochila para la #VueltaAlCole! 🎒✏️📌📐✂️ Todos los viernes desde el 24 de febrero hasta el 17 de marzo, con tus tarjetas de crédito Banco Provincia tenés beneficios en librerías, venta de textos, papelerías, útiles y jugueterías.
Conocé más detalles en: https://goo.gl/ikVabK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72244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- 2017-03-08 18:59:22</a:t>
                      </a:r>
                      <a:r>
                        <a:rPr kumimoji="0" lang="es-ES" sz="1000" b="0" i="0" u="none" strike="noStrike" kern="1200" cap="none" spc="0" normalizeH="0" baseline="0" noProof="0">
                          <a:ln>
                            <a:noFill/>
                          </a:ln>
                          <a:solidFill>
                            <a:prstClr val="black"/>
                          </a:solidFill>
                          <a:effectLst/>
                          <a:uLnTx/>
                          <a:uFillTx/>
                          <a:latin typeface="+mn-lt"/>
                          <a:ea typeface="+mn-ea"/>
                          <a:cs typeface="+mn-cs"/>
                        </a:rPr>
                        <a:t>
Concurso #VamosLasChicas 🙋👩💆💃¡Hoy el premio lo eligen ellas! Votá uno de los 2 con Me Gusta 👍o Me Encanta 💟, ¡sólo vamos a sortear al más votado! Además, etiquetá a 3 amigas con las que no dudarías en compartir la experiencia. 
Bases y condiciones: http://bit.ly/BycVamosLasChicas #DíaDeLaMujer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2531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- 2017-03-03 11:00:01</a:t>
                      </a:r>
                      <a:r>
                        <a:rPr kumimoji="0" lang="es-ES" sz="1000" b="0" i="0" u="none" strike="noStrike" kern="1200" cap="none" spc="0" normalizeH="0" baseline="0" noProof="0">
                          <a:ln>
                            <a:noFill/>
                          </a:ln>
                          <a:solidFill>
                            <a:prstClr val="black"/>
                          </a:solidFill>
                          <a:effectLst/>
                          <a:uLnTx/>
                          <a:uFillTx/>
                          <a:latin typeface="+mn-lt"/>
                          <a:ea typeface="+mn-ea"/>
                          <a:cs typeface="+mn-cs"/>
                        </a:rPr>
                        <a:t>
#VueltaAlCole ¿Cuál es el deporte preferido de tus hijos? Equipalos este sábado 4 con nuestros beneficios en casas de deportes seleccionadas 👕👟 Conocé más detalles en: https://goo.gl/ikVabK
Promoción válida para todos los sábados hasta el 18 de marzo.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15033005"/>
                  </a:ext>
                </a:extLst>
              </a:tr>
            </a:tbl>
          </a:graphicData>
        </a:graphic>
      </p:graphicFrame>
      <p:sp>
        <p:nvSpPr>
          <p:cNvPr id="4" name="Text Placeholder 3"/>
          <p:cNvSpPr>
            <a:spLocks noGrp="1"/>
          </p:cNvSpPr>
          <p:nvPr>
            <p:ph type="body" sz="quarter" idx="14"/>
          </p:nvPr>
        </p:nvSpPr>
        <p:spPr/>
        <p:txBody>
          <a:bodyPr/>
          <a:lstStyle/>
          <a:p>
            <a:r>
              <a:rPr lang="en-US"/>
              <a:t>02/11/2017 - 03/10/2017</a:t>
            </a:r>
            <a:endParaRPr lang="en-US"/>
          </a:p>
        </p:txBody>
      </p:sp>
    </p:spTree>
    <p:extLst>
      <p:ext uri="{BB962C8B-B14F-4D97-AF65-F5344CB8AC3E}">
        <p14:creationId xmlns:p14="http://schemas.microsoft.com/office/powerpoint/2010/main" val="32992548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- 5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202604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84030080"/>
                    </a:ext>
                  </a:extLst>
                </a:gridCol>
                <a:gridCol w="658368">
                  <a:extLst>
                    <a:ext uri="{9D8B030D-6E8A-4147-A177-3AD203B41FA5}">
                      <a16:colId xmlns:a16="http://schemas.microsoft.com/office/drawing/2014/main" val="922412577"/>
                    </a:ext>
                  </a:extLst>
                </a:gridCol>
                <a:gridCol w="658368">
                  <a:extLst>
                    <a:ext uri="{9D8B030D-6E8A-4147-A177-3AD203B41FA5}">
                      <a16:colId xmlns:a16="http://schemas.microsoft.com/office/drawing/2014/main" val="1210231347"/>
                    </a:ext>
                  </a:extLst>
                </a:gridCol>
                <a:gridCol w="658368">
                  <a:extLst>
                    <a:ext uri="{9D8B030D-6E8A-4147-A177-3AD203B41FA5}">
                      <a16:colId xmlns:a16="http://schemas.microsoft.com/office/drawing/2014/main" val="1833956059"/>
                    </a:ext>
                  </a:extLst>
                </a:gridCol>
                <a:gridCol w="658368">
                  <a:extLst>
                    <a:ext uri="{9D8B030D-6E8A-4147-A177-3AD203B41FA5}">
                      <a16:colId xmlns:a16="http://schemas.microsoft.com/office/drawing/2014/main" val="2941031769"/>
                    </a:ext>
                  </a:extLst>
                </a:gridCol>
                <a:gridCol w="658368">
                  <a:extLst>
                    <a:ext uri="{9D8B030D-6E8A-4147-A177-3AD203B41FA5}">
                      <a16:colId xmlns:a16="http://schemas.microsoft.com/office/drawing/2014/main" val="1873892687"/>
                    </a:ext>
                  </a:extLst>
                </a:gridCol>
                <a:gridCol w="658368">
                  <a:extLst>
                    <a:ext uri="{9D8B030D-6E8A-4147-A177-3AD203B41FA5}">
                      <a16:colId xmlns:a16="http://schemas.microsoft.com/office/drawing/2014/main" val="2234026853"/>
                    </a:ext>
                  </a:extLst>
                </a:gridCol>
                <a:gridCol w="658368">
                  <a:extLst>
                    <a:ext uri="{9D8B030D-6E8A-4147-A177-3AD203B41FA5}">
                      <a16:colId xmlns:a16="http://schemas.microsoft.com/office/drawing/2014/main" val="1775526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29478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- 2017-03-01 13:42:34</a:t>
                      </a:r>
                      <a:r>
                        <a:rPr kumimoji="0" lang="es-ES" sz="1000" b="0" i="0" u="none" strike="noStrike" kern="1200" cap="none" spc="0" normalizeH="0" baseline="0" noProof="0">
                          <a:ln>
                            <a:noFill/>
                          </a:ln>
                          <a:solidFill>
                            <a:prstClr val="black"/>
                          </a:solidFill>
                          <a:effectLst/>
                          <a:uLnTx/>
                          <a:uFillTx/>
                          <a:latin typeface="+mn-lt"/>
                          <a:ea typeface="+mn-ea"/>
                          <a:cs typeface="+mn-cs"/>
                        </a:rPr>
                        <a:t>
Ahora podés disfrutar de hasta 50 cuotas con las tarjetas de crédito Banco Provincia en comercios adheridos de empresas participantes.
Ingresá en https://goo.gl/4sKgIK y conocé las opciones de financiación hasta el 30/04/2017 en librerías, indumentaria, viajes y turismo, construcción, bicicletas y motos y electro.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98686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Macro - 2017-02-24 14:00:07</a:t>
                      </a:r>
                      <a:r>
                        <a:rPr kumimoji="0" lang="es-ES" sz="1000" b="0" i="0" u="none" strike="noStrike" kern="1200" cap="none" spc="0" normalizeH="0" baseline="0" noProof="0">
                          <a:ln>
                            <a:noFill/>
                          </a:ln>
                          <a:solidFill>
                            <a:prstClr val="black"/>
                          </a:solidFill>
                          <a:effectLst/>
                          <a:uLnTx/>
                          <a:uFillTx/>
                          <a:latin typeface="+mn-lt"/>
                          <a:ea typeface="+mn-ea"/>
                          <a:cs typeface="+mn-cs"/>
                        </a:rPr>
                        <a:t>
Contanos cuál es ese lugar al que siempre querés volver y por qué. Visitá nuestra sección Seamos Viajeros y encontrá consejos útiles para tu viaje, reseñas, beneficios y mucho más. http://bit.ly/2dZEFFu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30307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BBVA Francés - 2017-02-14 13:01:27</a:t>
                      </a:r>
                      <a:r>
                        <a:rPr kumimoji="0" lang="es-ES" sz="1000" b="0" i="0" u="none" strike="noStrike" kern="1200" cap="none" spc="0" normalizeH="0" baseline="0" noProof="0">
                          <a:ln>
                            <a:noFill/>
                          </a:ln>
                          <a:solidFill>
                            <a:prstClr val="black"/>
                          </a:solidFill>
                          <a:effectLst/>
                          <a:uLnTx/>
                          <a:uFillTx/>
                          <a:latin typeface="+mn-lt"/>
                          <a:ea typeface="+mn-ea"/>
                          <a:cs typeface="+mn-cs"/>
                        </a:rPr>
                        <a:t>
A la hora de festejar San Valentín, ¿Qué opción es la que más te gusta?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70979151"/>
                  </a:ext>
                </a:extLst>
              </a:tr>
            </a:tbl>
          </a:graphicData>
        </a:graphic>
      </p:graphicFrame>
      <p:sp>
        <p:nvSpPr>
          <p:cNvPr id="4" name="Text Placeholder 3"/>
          <p:cNvSpPr>
            <a:spLocks noGrp="1"/>
          </p:cNvSpPr>
          <p:nvPr>
            <p:ph type="body" sz="quarter" idx="14"/>
          </p:nvPr>
        </p:nvSpPr>
        <p:spPr/>
        <p:txBody>
          <a:bodyPr/>
          <a:lstStyle/>
          <a:p>
            <a:r>
              <a:rPr lang="en-US"/>
              <a:t>02/11/2017 - 03/10/2017</a:t>
            </a:r>
            <a:endParaRPr lang="en-US"/>
          </a:p>
        </p:txBody>
      </p:sp>
    </p:spTree>
    <p:extLst>
      <p:ext uri="{BB962C8B-B14F-4D97-AF65-F5344CB8AC3E}">
        <p14:creationId xmlns:p14="http://schemas.microsoft.com/office/powerpoint/2010/main" val="56144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- 6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56634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16607093"/>
                    </a:ext>
                  </a:extLst>
                </a:gridCol>
                <a:gridCol w="658368">
                  <a:extLst>
                    <a:ext uri="{9D8B030D-6E8A-4147-A177-3AD203B41FA5}">
                      <a16:colId xmlns:a16="http://schemas.microsoft.com/office/drawing/2014/main" val="651116647"/>
                    </a:ext>
                  </a:extLst>
                </a:gridCol>
                <a:gridCol w="658368">
                  <a:extLst>
                    <a:ext uri="{9D8B030D-6E8A-4147-A177-3AD203B41FA5}">
                      <a16:colId xmlns:a16="http://schemas.microsoft.com/office/drawing/2014/main" val="1544723107"/>
                    </a:ext>
                  </a:extLst>
                </a:gridCol>
                <a:gridCol w="658368">
                  <a:extLst>
                    <a:ext uri="{9D8B030D-6E8A-4147-A177-3AD203B41FA5}">
                      <a16:colId xmlns:a16="http://schemas.microsoft.com/office/drawing/2014/main" val="4272075166"/>
                    </a:ext>
                  </a:extLst>
                </a:gridCol>
                <a:gridCol w="658368">
                  <a:extLst>
                    <a:ext uri="{9D8B030D-6E8A-4147-A177-3AD203B41FA5}">
                      <a16:colId xmlns:a16="http://schemas.microsoft.com/office/drawing/2014/main" val="3661290145"/>
                    </a:ext>
                  </a:extLst>
                </a:gridCol>
                <a:gridCol w="658368">
                  <a:extLst>
                    <a:ext uri="{9D8B030D-6E8A-4147-A177-3AD203B41FA5}">
                      <a16:colId xmlns:a16="http://schemas.microsoft.com/office/drawing/2014/main" val="2088494991"/>
                    </a:ext>
                  </a:extLst>
                </a:gridCol>
                <a:gridCol w="658368">
                  <a:extLst>
                    <a:ext uri="{9D8B030D-6E8A-4147-A177-3AD203B41FA5}">
                      <a16:colId xmlns:a16="http://schemas.microsoft.com/office/drawing/2014/main" val="3388272777"/>
                    </a:ext>
                  </a:extLst>
                </a:gridCol>
                <a:gridCol w="658368">
                  <a:extLst>
                    <a:ext uri="{9D8B030D-6E8A-4147-A177-3AD203B41FA5}">
                      <a16:colId xmlns:a16="http://schemas.microsoft.com/office/drawing/2014/main" val="3821894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07697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- 2017-02-13 13:00:01</a:t>
                      </a:r>
                      <a:r>
                        <a:rPr kumimoji="0" lang="es-ES" sz="1000" b="0" i="0" u="none" strike="noStrike" kern="1200" cap="none" spc="0" normalizeH="0" baseline="0" noProof="0">
                          <a:ln>
                            <a:noFill/>
                          </a:ln>
                          <a:solidFill>
                            <a:prstClr val="black"/>
                          </a:solidFill>
                          <a:effectLst/>
                          <a:uLnTx/>
                          <a:uFillTx/>
                          <a:latin typeface="+mn-lt"/>
                          <a:ea typeface="+mn-ea"/>
                          <a:cs typeface="+mn-cs"/>
                        </a:rPr>
                        <a:t>
¿Qué número lleva el nombre del disco que La Sole Pastorutti publicó en el año 2016? Respondé correctamente en los comentarios y participá por uno de los 25 paquetes de 4 entradas cada uno para ir a verla al Hotel NH Provincial este domingo 19 en Mar del Plata. ¡Tenés tiempo hasta las 11 am de mañana!
Los ganadores serán anunciados mañana. Para obtener el premio, deberán enviar un mensaje privado con nombre completo, teléfono y mail de contacto y DNI luego de publicados los ganadores y hasta el miércoles 15/02/2017 hasta las 10 de la mañana. Las entradas se retiran con DNI en el Centro Zonal Banco Provincia de Mar del Plata ubicado en San Martín N°2563 - 3° piso, presentando su DNI los días miércoles 15, jueves 16 y viernes 17 de febrero de 10 a 15 hs.
Bases y condiciones: https://goo.gl/u4b31B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721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- 2017-03-07 13:00:05</a:t>
                      </a:r>
                      <a:r>
                        <a:rPr kumimoji="0" lang="es-ES" sz="1000" b="0" i="0" u="none" strike="noStrike" kern="1200" cap="none" spc="0" normalizeH="0" baseline="0" noProof="0">
                          <a:ln>
                            <a:noFill/>
                          </a:ln>
                          <a:solidFill>
                            <a:prstClr val="black"/>
                          </a:solidFill>
                          <a:effectLst/>
                          <a:uLnTx/>
                          <a:uFillTx/>
                          <a:latin typeface="+mn-lt"/>
                          <a:ea typeface="+mn-ea"/>
                          <a:cs typeface="+mn-cs"/>
                        </a:rPr>
                        <a:t>
Con tus tarjetas de crédito Banco Provincia, este 8 de marzo tenés un 30% de ahorro en indumentaria. 
Conocé más detalles: https://goo.gl/a7BDT6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16669710"/>
                  </a:ext>
                </a:extLst>
              </a:tr>
            </a:tbl>
          </a:graphicData>
        </a:graphic>
      </p:graphicFrame>
      <p:sp>
        <p:nvSpPr>
          <p:cNvPr id="4" name="Text Placeholder 3"/>
          <p:cNvSpPr>
            <a:spLocks noGrp="1"/>
          </p:cNvSpPr>
          <p:nvPr>
            <p:ph type="body" sz="quarter" idx="14"/>
          </p:nvPr>
        </p:nvSpPr>
        <p:spPr/>
        <p:txBody>
          <a:bodyPr/>
          <a:lstStyle/>
          <a:p>
            <a:r>
              <a:rPr lang="en-US"/>
              <a:t>02/11/2017 - 03/10/2017</a:t>
            </a:r>
            <a:endParaRPr lang="en-US"/>
          </a:p>
        </p:txBody>
      </p:sp>
    </p:spTree>
    <p:extLst>
      <p:ext uri="{BB962C8B-B14F-4D97-AF65-F5344CB8AC3E}">
        <p14:creationId xmlns:p14="http://schemas.microsoft.com/office/powerpoint/2010/main" val="3416609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- 7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135735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44258672"/>
                    </a:ext>
                  </a:extLst>
                </a:gridCol>
                <a:gridCol w="658368">
                  <a:extLst>
                    <a:ext uri="{9D8B030D-6E8A-4147-A177-3AD203B41FA5}">
                      <a16:colId xmlns:a16="http://schemas.microsoft.com/office/drawing/2014/main" val="703805663"/>
                    </a:ext>
                  </a:extLst>
                </a:gridCol>
                <a:gridCol w="658368">
                  <a:extLst>
                    <a:ext uri="{9D8B030D-6E8A-4147-A177-3AD203B41FA5}">
                      <a16:colId xmlns:a16="http://schemas.microsoft.com/office/drawing/2014/main" val="1161096748"/>
                    </a:ext>
                  </a:extLst>
                </a:gridCol>
                <a:gridCol w="658368">
                  <a:extLst>
                    <a:ext uri="{9D8B030D-6E8A-4147-A177-3AD203B41FA5}">
                      <a16:colId xmlns:a16="http://schemas.microsoft.com/office/drawing/2014/main" val="82902208"/>
                    </a:ext>
                  </a:extLst>
                </a:gridCol>
                <a:gridCol w="658368">
                  <a:extLst>
                    <a:ext uri="{9D8B030D-6E8A-4147-A177-3AD203B41FA5}">
                      <a16:colId xmlns:a16="http://schemas.microsoft.com/office/drawing/2014/main" val="412389758"/>
                    </a:ext>
                  </a:extLst>
                </a:gridCol>
                <a:gridCol w="658368">
                  <a:extLst>
                    <a:ext uri="{9D8B030D-6E8A-4147-A177-3AD203B41FA5}">
                      <a16:colId xmlns:a16="http://schemas.microsoft.com/office/drawing/2014/main" val="532189559"/>
                    </a:ext>
                  </a:extLst>
                </a:gridCol>
                <a:gridCol w="658368">
                  <a:extLst>
                    <a:ext uri="{9D8B030D-6E8A-4147-A177-3AD203B41FA5}">
                      <a16:colId xmlns:a16="http://schemas.microsoft.com/office/drawing/2014/main" val="3952968268"/>
                    </a:ext>
                  </a:extLst>
                </a:gridCol>
                <a:gridCol w="658368">
                  <a:extLst>
                    <a:ext uri="{9D8B030D-6E8A-4147-A177-3AD203B41FA5}">
                      <a16:colId xmlns:a16="http://schemas.microsoft.com/office/drawing/2014/main" val="154221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48281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BBVA Francés - 2017-02-18 09:00:05</a:t>
                      </a:r>
                      <a:r>
                        <a:rPr kumimoji="0" lang="es-ES" sz="1000" b="0" i="0" u="none" strike="noStrike" kern="1200" cap="none" spc="0" normalizeH="0" baseline="0" noProof="0">
                          <a:ln>
                            <a:noFill/>
                          </a:ln>
                          <a:solidFill>
                            <a:prstClr val="black"/>
                          </a:solidFill>
                          <a:effectLst/>
                          <a:uLnTx/>
                          <a:uFillTx/>
                          <a:latin typeface="+mn-lt"/>
                          <a:ea typeface="+mn-ea"/>
                          <a:cs typeface="+mn-cs"/>
                        </a:rPr>
                        <a:t>
El sol brillante y las mejores olas. ¿Estás aprovechando el verano para hacer todo lo que te gusta?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26434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Macro - 2017-02-16 19:00:20</a:t>
                      </a:r>
                      <a:r>
                        <a:rPr kumimoji="0" lang="es-ES" sz="1000" b="0" i="0" u="none" strike="noStrike" kern="1200" cap="none" spc="0" normalizeH="0" baseline="0" noProof="0">
                          <a:ln>
                            <a:noFill/>
                          </a:ln>
                          <a:solidFill>
                            <a:prstClr val="black"/>
                          </a:solidFill>
                          <a:effectLst/>
                          <a:uLnTx/>
                          <a:uFillTx/>
                          <a:latin typeface="+mn-lt"/>
                          <a:ea typeface="+mn-ea"/>
                          <a:cs typeface="+mn-cs"/>
                        </a:rPr>
                        <a:t>
¿Te gustaría ver el festival “Serenata a Cafayate” en Salta? Respondé a la consigna y participá por un par de entradas.
Contanos cuál de los 3 días querés ir (23, 24 ó 25 de febrero), estaremos otorgando un par de entradas por fecha.
Conocé bases y condiciones en http://bit.ly/2kDbdoz 
Más información del evento en http://bit.ly/2lQscZs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52466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- 2017-02-16 11:05:26</a:t>
                      </a:r>
                      <a:r>
                        <a:rPr kumimoji="0" lang="es-ES" sz="1000" b="0" i="0" u="none" strike="noStrike" kern="1200" cap="none" spc="0" normalizeH="0" baseline="0" noProof="0">
                          <a:ln>
                            <a:noFill/>
                          </a:ln>
                          <a:solidFill>
                            <a:prstClr val="black"/>
                          </a:solidFill>
                          <a:effectLst/>
                          <a:uLnTx/>
                          <a:uFillTx/>
                          <a:latin typeface="+mn-lt"/>
                          <a:ea typeface="+mn-ea"/>
                          <a:cs typeface="+mn-cs"/>
                        </a:rPr>
                        <a:t>
¿Están listos para la #VueltaAlCole? ¡Ya llegan los #BeneficiosSuperÚtiles!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87826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- 2017-03-09 11:00:03</a:t>
                      </a:r>
                      <a:r>
                        <a:rPr kumimoji="0" lang="es-ES" sz="1000" b="0" i="0" u="none" strike="noStrike" kern="1200" cap="none" spc="0" normalizeH="0" baseline="0" noProof="0">
                          <a:ln>
                            <a:noFill/>
                          </a:ln>
                          <a:solidFill>
                            <a:prstClr val="black"/>
                          </a:solidFill>
                          <a:effectLst/>
                          <a:uLnTx/>
                          <a:uFillTx/>
                          <a:latin typeface="+mn-lt"/>
                          <a:ea typeface="+mn-ea"/>
                          <a:cs typeface="+mn-cs"/>
                        </a:rPr>
                        <a:t>
#VueltaAlCole ¿Te falta conseguir libros de texto? 📚 Este viernes 10 aprovechá nuestros beneficios: https://goo.gl/ikVabK
Promoción válida para todos los viernes hasta el 17 de marzo.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80312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- 2017-03-02 11:38:30</a:t>
                      </a:r>
                      <a:r>
                        <a:rPr kumimoji="0" lang="es-ES" sz="1000" b="0" i="0" u="none" strike="noStrike" kern="1200" cap="none" spc="0" normalizeH="0" baseline="0" noProof="0">
                          <a:ln>
                            <a:noFill/>
                          </a:ln>
                          <a:solidFill>
                            <a:prstClr val="black"/>
                          </a:solidFill>
                          <a:effectLst/>
                          <a:uLnTx/>
                          <a:uFillTx/>
                          <a:latin typeface="+mn-lt"/>
                          <a:ea typeface="+mn-ea"/>
                          <a:cs typeface="+mn-cs"/>
                        </a:rPr>
                        <a:t>
#VueltaAlCole ¡Volvé a clase con la mochila llena! 🎒 Conseguí este viernes 3 todo lo que necesitás y más con nuestros beneficios. Conocé más detalles en: https://goo.gl/ikVabK 
Promoción válida para todos los viernes hasta el 17 de marzo.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90382555"/>
                  </a:ext>
                </a:extLst>
              </a:tr>
            </a:tbl>
          </a:graphicData>
        </a:graphic>
      </p:graphicFrame>
      <p:sp>
        <p:nvSpPr>
          <p:cNvPr id="4" name="Text Placeholder 3"/>
          <p:cNvSpPr>
            <a:spLocks noGrp="1"/>
          </p:cNvSpPr>
          <p:nvPr>
            <p:ph type="body" sz="quarter" idx="14"/>
          </p:nvPr>
        </p:nvSpPr>
        <p:spPr/>
        <p:txBody>
          <a:bodyPr/>
          <a:lstStyle/>
          <a:p>
            <a:r>
              <a:rPr lang="en-US"/>
              <a:t>02/11/2017 - 03/10/2017</a:t>
            </a:r>
            <a:endParaRPr lang="en-US"/>
          </a:p>
        </p:txBody>
      </p:sp>
    </p:spTree>
    <p:extLst>
      <p:ext uri="{BB962C8B-B14F-4D97-AF65-F5344CB8AC3E}">
        <p14:creationId xmlns:p14="http://schemas.microsoft.com/office/powerpoint/2010/main" val="12793344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4763245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02/11/2017 - 03/10/2017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46701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7071383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02/11/2017 - 03/10/2017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74161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Post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253711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02/11/2017 - 03/10/2017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32043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125104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02/11/2017 - 03/10/2017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64171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686210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02/11/2017 - 03/10/2017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37108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Influencers - 1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983197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37100566"/>
                    </a:ext>
                  </a:extLst>
                </a:gridCol>
                <a:gridCol w="2468880">
                  <a:extLst>
                    <a:ext uri="{9D8B030D-6E8A-4147-A177-3AD203B41FA5}">
                      <a16:colId xmlns:a16="http://schemas.microsoft.com/office/drawing/2014/main" val="960676382"/>
                    </a:ext>
                  </a:extLst>
                </a:gridCol>
                <a:gridCol w="822960">
                  <a:extLst>
                    <a:ext uri="{9D8B030D-6E8A-4147-A177-3AD203B41FA5}">
                      <a16:colId xmlns:a16="http://schemas.microsoft.com/office/drawing/2014/main" val="3304732999"/>
                    </a:ext>
                  </a:extLst>
                </a:gridCol>
                <a:gridCol w="822960">
                  <a:extLst>
                    <a:ext uri="{9D8B030D-6E8A-4147-A177-3AD203B41FA5}">
                      <a16:colId xmlns:a16="http://schemas.microsoft.com/office/drawing/2014/main" val="3187114681"/>
                    </a:ext>
                  </a:extLst>
                </a:gridCol>
                <a:gridCol w="822960">
                  <a:extLst>
                    <a:ext uri="{9D8B030D-6E8A-4147-A177-3AD203B41FA5}">
                      <a16:colId xmlns:a16="http://schemas.microsoft.com/office/drawing/2014/main" val="16203753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705672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Monica Larrousse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extLst>
                  <a:ext uri="{0D108BD9-81ED-4DB2-BD59-A6C34878D82A}">
                    <a16:rowId xmlns:a16="http://schemas.microsoft.com/office/drawing/2014/main" val="1718844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Viviana Felisiani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extLst>
                  <a:ext uri="{0D108BD9-81ED-4DB2-BD59-A6C34878D82A}">
                    <a16:rowId xmlns:a16="http://schemas.microsoft.com/office/drawing/2014/main" val="2664556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Elsa Maninfior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extLst>
                  <a:ext uri="{0D108BD9-81ED-4DB2-BD59-A6C34878D82A}">
                    <a16:rowId xmlns:a16="http://schemas.microsoft.com/office/drawing/2014/main" val="87573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Clarisa Munoz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extLst>
                  <a:ext uri="{0D108BD9-81ED-4DB2-BD59-A6C34878D82A}">
                    <a16:rowId xmlns:a16="http://schemas.microsoft.com/office/drawing/2014/main" val="1638079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Laura Palazón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extLst>
                  <a:ext uri="{0D108BD9-81ED-4DB2-BD59-A6C34878D82A}">
                    <a16:rowId xmlns:a16="http://schemas.microsoft.com/office/drawing/2014/main" val="3427543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Paula Pellegrino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1253599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Norberto Cajaraville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3841384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Gabriela A. Bissione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4035694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Pato Lazarte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123777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Bettina Perez Benito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1488467424"/>
                  </a:ext>
                </a:extLst>
              </a:tr>
            </a:tbl>
          </a:graphicData>
        </a:graphic>
      </p:graphicFrame>
      <p:sp>
        <p:nvSpPr>
          <p:cNvPr id="4" name="Text Placeholder 3"/>
          <p:cNvSpPr>
            <a:spLocks noGrp="1"/>
          </p:cNvSpPr>
          <p:nvPr>
            <p:ph type="body" sz="quarter" idx="14"/>
          </p:nvPr>
        </p:nvSpPr>
        <p:spPr/>
        <p:txBody>
          <a:bodyPr/>
          <a:lstStyle/>
          <a:p>
            <a:r>
              <a:rPr lang="en-US"/>
              <a:t>02/11/2017 - 03/10/2017</a:t>
            </a:r>
            <a:endParaRPr lang="en-US"/>
          </a:p>
        </p:txBody>
      </p:sp>
    </p:spTree>
    <p:extLst>
      <p:ext uri="{BB962C8B-B14F-4D97-AF65-F5344CB8AC3E}">
        <p14:creationId xmlns:p14="http://schemas.microsoft.com/office/powerpoint/2010/main" val="33570026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Influencers - 2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91949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92216646"/>
                    </a:ext>
                  </a:extLst>
                </a:gridCol>
                <a:gridCol w="2468880">
                  <a:extLst>
                    <a:ext uri="{9D8B030D-6E8A-4147-A177-3AD203B41FA5}">
                      <a16:colId xmlns:a16="http://schemas.microsoft.com/office/drawing/2014/main" val="3110810485"/>
                    </a:ext>
                  </a:extLst>
                </a:gridCol>
                <a:gridCol w="822960">
                  <a:extLst>
                    <a:ext uri="{9D8B030D-6E8A-4147-A177-3AD203B41FA5}">
                      <a16:colId xmlns:a16="http://schemas.microsoft.com/office/drawing/2014/main" val="1918648477"/>
                    </a:ext>
                  </a:extLst>
                </a:gridCol>
                <a:gridCol w="822960">
                  <a:extLst>
                    <a:ext uri="{9D8B030D-6E8A-4147-A177-3AD203B41FA5}">
                      <a16:colId xmlns:a16="http://schemas.microsoft.com/office/drawing/2014/main" val="453486600"/>
                    </a:ext>
                  </a:extLst>
                </a:gridCol>
                <a:gridCol w="822960">
                  <a:extLst>
                    <a:ext uri="{9D8B030D-6E8A-4147-A177-3AD203B41FA5}">
                      <a16:colId xmlns:a16="http://schemas.microsoft.com/office/drawing/2014/main" val="2503648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645009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Leonardo Javier Silicani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3080280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 Sa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3773694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Evelina Formaro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850611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Barbara Isabel Agosti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202175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Astrid Virginia Cuao Burgos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Galicia (31)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3135821054"/>
                  </a:ext>
                </a:extLst>
              </a:tr>
            </a:tbl>
          </a:graphicData>
        </a:graphic>
      </p:graphicFrame>
      <p:sp>
        <p:nvSpPr>
          <p:cNvPr id="4" name="Text Placeholder 3"/>
          <p:cNvSpPr>
            <a:spLocks noGrp="1"/>
          </p:cNvSpPr>
          <p:nvPr>
            <p:ph type="body" sz="quarter" idx="14"/>
          </p:nvPr>
        </p:nvSpPr>
        <p:spPr/>
        <p:txBody>
          <a:bodyPr/>
          <a:lstStyle/>
          <a:p>
            <a:r>
              <a:rPr lang="en-US"/>
              <a:t>02/11/2017 - 03/10/2017</a:t>
            </a:r>
            <a:endParaRPr lang="en-US"/>
          </a:p>
        </p:txBody>
      </p:sp>
    </p:spTree>
    <p:extLst>
      <p:ext uri="{BB962C8B-B14F-4D97-AF65-F5344CB8AC3E}">
        <p14:creationId xmlns:p14="http://schemas.microsoft.com/office/powerpoint/2010/main" val="21348451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Questions Table - 1 of 3</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86903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68618099"/>
                    </a:ext>
                  </a:extLst>
                </a:gridCol>
                <a:gridCol w="1645920">
                  <a:extLst>
                    <a:ext uri="{9D8B030D-6E8A-4147-A177-3AD203B41FA5}">
                      <a16:colId xmlns:a16="http://schemas.microsoft.com/office/drawing/2014/main" val="2928209277"/>
                    </a:ext>
                  </a:extLst>
                </a:gridCol>
                <a:gridCol w="822960">
                  <a:extLst>
                    <a:ext uri="{9D8B030D-6E8A-4147-A177-3AD203B41FA5}">
                      <a16:colId xmlns:a16="http://schemas.microsoft.com/office/drawing/2014/main" val="3554179546"/>
                    </a:ext>
                  </a:extLst>
                </a:gridCol>
                <a:gridCol w="822960">
                  <a:extLst>
                    <a:ext uri="{9D8B030D-6E8A-4147-A177-3AD203B41FA5}">
                      <a16:colId xmlns:a16="http://schemas.microsoft.com/office/drawing/2014/main" val="1791593340"/>
                    </a:ext>
                  </a:extLst>
                </a:gridCol>
                <a:gridCol w="822960">
                  <a:extLst>
                    <a:ext uri="{9D8B030D-6E8A-4147-A177-3AD203B41FA5}">
                      <a16:colId xmlns:a16="http://schemas.microsoft.com/office/drawing/2014/main" val="2141184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4022742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Natalia Senger - 2017-03-10 12:05:44</a:t>
                      </a:r>
                      <a:r>
                        <a:rPr kumimoji="0" lang="es-ES" sz="1000" b="0" i="0" u="none" strike="noStrike" kern="1200" cap="none" spc="0" normalizeH="0" baseline="0" noProof="0">
                          <a:ln>
                            <a:noFill/>
                          </a:ln>
                          <a:solidFill>
                            <a:prstClr val="black"/>
                          </a:solidFill>
                          <a:effectLst/>
                          <a:uLnTx/>
                          <a:uFillTx/>
                          <a:latin typeface="+mn-lt"/>
                          <a:ea typeface="+mn-ea"/>
                          <a:cs typeface="+mn-cs"/>
                        </a:rPr>
                        <a:t>
Hola buen día quiero dirigirme de esta manera a la empresa de Santander Rio por el motivo de dar de baja IkE  ASISTE KA, A la cual no lo doy uso , cuando llamo al 0810-1221-256 el operador no me quiere dar de baja y encima me sigue ofreciendo servicios que no preciso . Espero soluciones o tendré que iniciar acciones legales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03/10/2017 12:26:29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16169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Jamil Ignacio Soto Quilez - 2017-03-10 11:22:30</a:t>
                      </a:r>
                      <a:r>
                        <a:rPr kumimoji="0" lang="es-ES" sz="1000" b="0" i="0" u="none" strike="noStrike" kern="1200" cap="none" spc="0" normalizeH="0" baseline="0" noProof="0">
                          <a:ln>
                            <a:noFill/>
                          </a:ln>
                          <a:solidFill>
                            <a:prstClr val="black"/>
                          </a:solidFill>
                          <a:effectLst/>
                          <a:uLnTx/>
                          <a:uFillTx/>
                          <a:latin typeface="+mn-lt"/>
                          <a:ea typeface="+mn-ea"/>
                          <a:cs typeface="+mn-cs"/>
                        </a:rPr>
                        <a:t>
BUENOS DÍAS NO ANDA BIEN HOME BANKING PARA PAGAR LAS TARJETAS NO ESTA LA OPCIÓN  STOP DEBI, SOLO PAGAR SI PONGO PAGAR SOLO ME LO VA DESCONTAR DOS VECES. PUEDE A VER UNA SOLUCION, Y PUEDEN PONER EL MONTO TOTAL QUE MUY PRACTICO, AHORA SOLO SE TIENE OTRO O MINIMO, EN VEZ DE MEJORAR ATRASA EL BANCO, HOME BANKING ESTUVO ANDANDO MAL TODA SEMANA!!!!!!!!!!!!!!
QUE SOLOCUONA ME ME VAN A BRINDAR?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03/10/2017 11:25:48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19015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Dana Gras - 2017-03-10 10:43:49</a:t>
                      </a:r>
                      <a:r>
                        <a:rPr kumimoji="0" lang="es-ES" sz="1000" b="0" i="0" u="none" strike="noStrike" kern="1200" cap="none" spc="0" normalizeH="0" baseline="0" noProof="0">
                          <a:ln>
                            <a:noFill/>
                          </a:ln>
                          <a:solidFill>
                            <a:prstClr val="black"/>
                          </a:solidFill>
                          <a:effectLst/>
                          <a:uLnTx/>
                          <a:uFillTx/>
                          <a:latin typeface="+mn-lt"/>
                          <a:ea typeface="+mn-ea"/>
                          <a:cs typeface="+mn-cs"/>
                        </a:rPr>
                        <a:t>
La verdad q patetica la atencion en la sucursal de Concordia, Entre Rios. Mas de una hora y media para q te atiendan por caja!!!! Muy linda la renovacion pero q tal si mejoramos la atencion un poquito??.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03/10/2017 10:46:54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25249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Juana Angeramo - 2017-03-10 09:07:54</a:t>
                      </a:r>
                      <a:r>
                        <a:rPr kumimoji="0" lang="es-ES" sz="1000" b="0" i="0" u="none" strike="noStrike" kern="1200" cap="none" spc="0" normalizeH="0" baseline="0" noProof="0">
                          <a:ln>
                            <a:noFill/>
                          </a:ln>
                          <a:solidFill>
                            <a:prstClr val="black"/>
                          </a:solidFill>
                          <a:effectLst/>
                          <a:uLnTx/>
                          <a:uFillTx/>
                          <a:latin typeface="+mn-lt"/>
                          <a:ea typeface="+mn-ea"/>
                          <a:cs typeface="+mn-cs"/>
                        </a:rPr>
                        <a:t>
El nuevo prestamo queda el banco para vivienda es para jubilados también.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43176661"/>
                  </a:ext>
                </a:extLst>
              </a:tr>
            </a:tbl>
          </a:graphicData>
        </a:graphic>
      </p:graphicFrame>
      <p:sp>
        <p:nvSpPr>
          <p:cNvPr id="4" name="Text Placeholder 3"/>
          <p:cNvSpPr>
            <a:spLocks noGrp="1"/>
          </p:cNvSpPr>
          <p:nvPr>
            <p:ph type="body" sz="quarter" idx="14"/>
          </p:nvPr>
        </p:nvSpPr>
        <p:spPr/>
        <p:txBody>
          <a:bodyPr/>
          <a:lstStyle/>
          <a:p>
            <a:r>
              <a:rPr lang="en-US"/>
              <a:t>02/11/2017 - 03/10/2017</a:t>
            </a:r>
            <a:endParaRPr lang="en-US"/>
          </a:p>
        </p:txBody>
      </p:sp>
    </p:spTree>
    <p:extLst>
      <p:ext uri="{BB962C8B-B14F-4D97-AF65-F5344CB8AC3E}">
        <p14:creationId xmlns:p14="http://schemas.microsoft.com/office/powerpoint/2010/main" val="20667251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Questions Table - 2 of 3</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59519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089550"/>
                    </a:ext>
                  </a:extLst>
                </a:gridCol>
                <a:gridCol w="1645920">
                  <a:extLst>
                    <a:ext uri="{9D8B030D-6E8A-4147-A177-3AD203B41FA5}">
                      <a16:colId xmlns:a16="http://schemas.microsoft.com/office/drawing/2014/main" val="1987928105"/>
                    </a:ext>
                  </a:extLst>
                </a:gridCol>
                <a:gridCol w="822960">
                  <a:extLst>
                    <a:ext uri="{9D8B030D-6E8A-4147-A177-3AD203B41FA5}">
                      <a16:colId xmlns:a16="http://schemas.microsoft.com/office/drawing/2014/main" val="4229421880"/>
                    </a:ext>
                  </a:extLst>
                </a:gridCol>
                <a:gridCol w="822960">
                  <a:extLst>
                    <a:ext uri="{9D8B030D-6E8A-4147-A177-3AD203B41FA5}">
                      <a16:colId xmlns:a16="http://schemas.microsoft.com/office/drawing/2014/main" val="688893851"/>
                    </a:ext>
                  </a:extLst>
                </a:gridCol>
                <a:gridCol w="822960">
                  <a:extLst>
                    <a:ext uri="{9D8B030D-6E8A-4147-A177-3AD203B41FA5}">
                      <a16:colId xmlns:a16="http://schemas.microsoft.com/office/drawing/2014/main" val="3087709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829454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Celes Caniza - 2017-03-10 01:10:19</a:t>
                      </a:r>
                      <a:r>
                        <a:rPr kumimoji="0" lang="es-ES" sz="1000" b="0" i="0" u="none" strike="noStrike" kern="1200" cap="none" spc="0" normalizeH="0" baseline="0" noProof="0">
                          <a:ln>
                            <a:noFill/>
                          </a:ln>
                          <a:solidFill>
                            <a:prstClr val="black"/>
                          </a:solidFill>
                          <a:effectLst/>
                          <a:uLnTx/>
                          <a:uFillTx/>
                          <a:latin typeface="+mn-lt"/>
                          <a:ea typeface="+mn-ea"/>
                          <a:cs typeface="+mn-cs"/>
                        </a:rPr>
                        <a:t>
Quiero pagar el resumen de la tarjeta y me paso lo mismo que hace mil años: el resumen no llega NUNCA A CASA, y si lo hace...es dsp de 20 dias de vencido el resumen. Llamo al 0800 y no me dan la informacion porque supuestamente lo puedo hacer online, pero resulta que la dueña de la tarjeta es mi mama que tiene setenta y pico de años y no entiende nada pero quiere cumplir con su compromiso de pagar en tiempo y forma la tarjeta, sin embargo los miles de obstaculos que le ponen para obtener la clave la imposibilitan de hacerlo...ahora pregunto yo....ALGUIEN DE LA EMPRESA ME PUEDE SOLUCIONAR ESTO???  XQ NUNCA LLEGA EL RESUMEN Y TODOS LOS MESES ES LO MISMO!!!!!!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03/10/2017 08:33:39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9184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Federico Ocampo - 2017-03-09 18:24:01</a:t>
                      </a:r>
                      <a:r>
                        <a:rPr kumimoji="0" lang="es-ES" sz="1000" b="0" i="0" u="none" strike="noStrike" kern="1200" cap="none" spc="0" normalizeH="0" baseline="0" noProof="0">
                          <a:ln>
                            <a:noFill/>
                          </a:ln>
                          <a:solidFill>
                            <a:prstClr val="black"/>
                          </a:solidFill>
                          <a:effectLst/>
                          <a:uLnTx/>
                          <a:uFillTx/>
                          <a:latin typeface="+mn-lt"/>
                          <a:ea typeface="+mn-ea"/>
                          <a:cs typeface="+mn-cs"/>
                        </a:rPr>
                        <a:t>
En la sucursal de Puerto Iguazú no se estan entregando dólares. 
Como era:
-" El que depositó dólares.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03/09/2017 18:31:24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09102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Santander Río</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Adrian Dantin - 2017-03-09 16:35:50</a:t>
                      </a:r>
                      <a:r>
                        <a:rPr kumimoji="0" lang="en-US" sz="1000" b="0" i="0" u="none" strike="noStrike" kern="1200" cap="none" spc="0" normalizeH="0" baseline="0" noProof="0">
                          <a:ln>
                            <a:noFill/>
                          </a:ln>
                          <a:solidFill>
                            <a:prstClr val="black"/>
                          </a:solidFill>
                          <a:effectLst/>
                          <a:uLnTx/>
                          <a:uFillTx/>
                          <a:latin typeface="+mn-lt"/>
                          <a:ea typeface="+mn-ea"/>
                          <a:cs typeface="+mn-cs"/>
                        </a:rPr>
                        <a:t>
A que teléfono me puedo comunicar?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03/09/2017 16:36:23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3214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Dana Grecco Thea - 2017-03-09 16:35:44</a:t>
                      </a:r>
                      <a:r>
                        <a:rPr kumimoji="0" lang="es-ES" sz="1000" b="0" i="0" u="none" strike="noStrike" kern="1200" cap="none" spc="0" normalizeH="0" baseline="0" noProof="0">
                          <a:ln>
                            <a:noFill/>
                          </a:ln>
                          <a:solidFill>
                            <a:prstClr val="black"/>
                          </a:solidFill>
                          <a:effectLst/>
                          <a:uLnTx/>
                          <a:uFillTx/>
                          <a:latin typeface="+mn-lt"/>
                          <a:ea typeface="+mn-ea"/>
                          <a:cs typeface="+mn-cs"/>
                        </a:rPr>
                        <a:t>
HOla, buenas tardes, solicito ayuda con el canje de una musculosa de Lollapalooza en SuperClub, realizo todos los pasos y me sale el siguiente mensaje: 
"No es posible acceder a la información solicitada. Por favor, reintente más tarde." 
Que puede estar pasando? Muchas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03/09/2017 16:38:16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78917696"/>
                  </a:ext>
                </a:extLst>
              </a:tr>
            </a:tbl>
          </a:graphicData>
        </a:graphic>
      </p:graphicFrame>
      <p:sp>
        <p:nvSpPr>
          <p:cNvPr id="4" name="Text Placeholder 3"/>
          <p:cNvSpPr>
            <a:spLocks noGrp="1"/>
          </p:cNvSpPr>
          <p:nvPr>
            <p:ph type="body" sz="quarter" idx="14"/>
          </p:nvPr>
        </p:nvSpPr>
        <p:spPr/>
        <p:txBody>
          <a:bodyPr/>
          <a:lstStyle/>
          <a:p>
            <a:r>
              <a:rPr lang="en-US"/>
              <a:t>02/11/2017 - 03/10/2017</a:t>
            </a:r>
            <a:endParaRPr lang="en-US"/>
          </a:p>
        </p:txBody>
      </p:sp>
    </p:spTree>
    <p:extLst>
      <p:ext uri="{BB962C8B-B14F-4D97-AF65-F5344CB8AC3E}">
        <p14:creationId xmlns:p14="http://schemas.microsoft.com/office/powerpoint/2010/main" val="31648884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Questions Table - 3 of 3</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35996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940367"/>
                    </a:ext>
                  </a:extLst>
                </a:gridCol>
                <a:gridCol w="1645920">
                  <a:extLst>
                    <a:ext uri="{9D8B030D-6E8A-4147-A177-3AD203B41FA5}">
                      <a16:colId xmlns:a16="http://schemas.microsoft.com/office/drawing/2014/main" val="4181724571"/>
                    </a:ext>
                  </a:extLst>
                </a:gridCol>
                <a:gridCol w="822960">
                  <a:extLst>
                    <a:ext uri="{9D8B030D-6E8A-4147-A177-3AD203B41FA5}">
                      <a16:colId xmlns:a16="http://schemas.microsoft.com/office/drawing/2014/main" val="2593600816"/>
                    </a:ext>
                  </a:extLst>
                </a:gridCol>
                <a:gridCol w="822960">
                  <a:extLst>
                    <a:ext uri="{9D8B030D-6E8A-4147-A177-3AD203B41FA5}">
                      <a16:colId xmlns:a16="http://schemas.microsoft.com/office/drawing/2014/main" val="3821257815"/>
                    </a:ext>
                  </a:extLst>
                </a:gridCol>
                <a:gridCol w="822960">
                  <a:extLst>
                    <a:ext uri="{9D8B030D-6E8A-4147-A177-3AD203B41FA5}">
                      <a16:colId xmlns:a16="http://schemas.microsoft.com/office/drawing/2014/main" val="4193932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569367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Adrian Dantin - 2017-03-09 16:28:24</a:t>
                      </a:r>
                      <a:r>
                        <a:rPr kumimoji="0" lang="es-ES" sz="1000" b="0" i="0" u="none" strike="noStrike" kern="1200" cap="none" spc="0" normalizeH="0" baseline="0" noProof="0">
                          <a:ln>
                            <a:noFill/>
                          </a:ln>
                          <a:solidFill>
                            <a:prstClr val="black"/>
                          </a:solidFill>
                          <a:effectLst/>
                          <a:uLnTx/>
                          <a:uFillTx/>
                          <a:latin typeface="+mn-lt"/>
                          <a:ea typeface="+mn-ea"/>
                          <a:cs typeface="+mn-cs"/>
                        </a:rPr>
                        <a:t>
Donde puedo llamar al banco?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03/09/2017 16:29:31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9415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Gabriela Klein Miyashiro - 2017-03-09 14:03:33</a:t>
                      </a:r>
                      <a:r>
                        <a:rPr kumimoji="0" lang="es-ES" sz="1000" b="0" i="0" u="none" strike="noStrike" kern="1200" cap="none" spc="0" normalizeH="0" baseline="0" noProof="0">
                          <a:ln>
                            <a:noFill/>
                          </a:ln>
                          <a:solidFill>
                            <a:prstClr val="black"/>
                          </a:solidFill>
                          <a:effectLst/>
                          <a:uLnTx/>
                          <a:uFillTx/>
                          <a:latin typeface="+mn-lt"/>
                          <a:ea typeface="+mn-ea"/>
                          <a:cs typeface="+mn-cs"/>
                        </a:rPr>
                        <a:t>
Me bloquearon mi tarjeta de débito sin explicación alguna. Me hicieron esperar 1 hora en el banco de Libertador y Monroe, hacer la cola dos veces, para decirme que no me podían ayudar en nada que me dirija a mi Banco sede al cual no puedo llegar por mi horario laboral. Me comunico con el Call Center el cual me atiende una chica sumamente grosera la cual corta mi llamada sin darme algún tipo de Solución. COMO SE SUPONE QUE HAGA PARA TENER ALGÚN TIPO DE RESPUESTA DE PORQUE MI TARJETA FUE INHABILITADA SIN NINGÚN TIPO DE PRE AVISO?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09540216"/>
                  </a:ext>
                </a:extLst>
              </a:tr>
            </a:tbl>
          </a:graphicData>
        </a:graphic>
      </p:graphicFrame>
      <p:sp>
        <p:nvSpPr>
          <p:cNvPr id="4" name="Text Placeholder 3"/>
          <p:cNvSpPr>
            <a:spLocks noGrp="1"/>
          </p:cNvSpPr>
          <p:nvPr>
            <p:ph type="body" sz="quarter" idx="14"/>
          </p:nvPr>
        </p:nvSpPr>
        <p:spPr/>
        <p:txBody>
          <a:bodyPr/>
          <a:lstStyle/>
          <a:p>
            <a:r>
              <a:rPr lang="en-US"/>
              <a:t>02/11/2017 - 03/10/2017</a:t>
            </a:r>
            <a:endParaRPr lang="en-US"/>
          </a:p>
        </p:txBody>
      </p:sp>
    </p:spTree>
    <p:extLst>
      <p:ext uri="{BB962C8B-B14F-4D97-AF65-F5344CB8AC3E}">
        <p14:creationId xmlns:p14="http://schemas.microsoft.com/office/powerpoint/2010/main" val="28157559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Response Times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472604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02/11/2017 - 03/10/2017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252699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1191</Words>
  <Application>Microsoft Office PowerPoint</Application>
  <PresentationFormat>On-screen Show (4:3)</PresentationFormat>
  <Paragraphs>593</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Reporte Facebook</vt:lpstr>
      <vt:lpstr>Facebook Key Metrics Table</vt:lpstr>
      <vt:lpstr>Facebook Fans Total</vt:lpstr>
      <vt:lpstr>Facebook Key Metrics Radar</vt:lpstr>
      <vt:lpstr>Facebook Fans Change</vt:lpstr>
      <vt:lpstr>Facebook Fans Change Per Weekday</vt:lpstr>
      <vt:lpstr>Facebook Own Posts By Weekday</vt:lpstr>
      <vt:lpstr>Facebook Interaction Rate By Weekday</vt:lpstr>
      <vt:lpstr>Facebook Own Posts</vt:lpstr>
      <vt:lpstr>Facebook Own Posts Table - 1 of 7</vt:lpstr>
      <vt:lpstr>Facebook Own Posts Table - 2 of 7</vt:lpstr>
      <vt:lpstr>Facebook Own Posts Table - 3 of 7</vt:lpstr>
      <vt:lpstr>Facebook Own Posts Table - 4 of 7</vt:lpstr>
      <vt:lpstr>Facebook Own Posts Table - 5 of 7</vt:lpstr>
      <vt:lpstr>Facebook Own Posts Table - 6 of 7</vt:lpstr>
      <vt:lpstr>Facebook Own Posts Table - 7 of 7</vt:lpstr>
      <vt:lpstr>Facebook Own Posts By Hour</vt:lpstr>
      <vt:lpstr>Facebook Interaction Rate By Hour</vt:lpstr>
      <vt:lpstr>Facebook Post Type Distribution</vt:lpstr>
      <vt:lpstr>Facebook Interaction Rate By Post Type</vt:lpstr>
      <vt:lpstr>Facebook Interactions Distribution</vt:lpstr>
      <vt:lpstr>Facebook Key Influencers - 1 of 2</vt:lpstr>
      <vt:lpstr>Facebook Key Influencers - 2 of 2</vt:lpstr>
      <vt:lpstr>Facebook Questions Table - 1 of 3</vt:lpstr>
      <vt:lpstr>Facebook Questions Table - 2 of 3</vt:lpstr>
      <vt:lpstr>Facebook Questions Table - 3 of 3</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2017-03-10T23:46:11Z</dcterms:created>
  <dcterms:modified xsi:type="dcterms:W3CDTF">2017-03-10T23:47:05Z</dcterms:modified>
</cp:coreProperties>
</file>