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04-4F06-8DAF-7D4086CB4F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7961464"/>
        <c:axId val="267962448"/>
      </c:radarChart>
      <c:catAx>
        <c:axId val="267961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962448"/>
        <c:crosses val="autoZero"/>
        <c:auto val="1"/>
        <c:lblAlgn val="ctr"/>
        <c:lblOffset val="100"/>
        <c:noMultiLvlLbl val="0"/>
      </c:catAx>
      <c:valAx>
        <c:axId val="26796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96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2198</c:v>
                </c:pt>
                <c:pt idx="1">
                  <c:v>2198</c:v>
                </c:pt>
                <c:pt idx="2">
                  <c:v>2199</c:v>
                </c:pt>
                <c:pt idx="3">
                  <c:v>2198</c:v>
                </c:pt>
                <c:pt idx="4">
                  <c:v>2200</c:v>
                </c:pt>
                <c:pt idx="5">
                  <c:v>2200</c:v>
                </c:pt>
                <c:pt idx="6">
                  <c:v>2201</c:v>
                </c:pt>
                <c:pt idx="7">
                  <c:v>2203</c:v>
                </c:pt>
                <c:pt idx="8">
                  <c:v>2204</c:v>
                </c:pt>
                <c:pt idx="9">
                  <c:v>2205</c:v>
                </c:pt>
                <c:pt idx="10">
                  <c:v>2204</c:v>
                </c:pt>
                <c:pt idx="11">
                  <c:v>2205</c:v>
                </c:pt>
                <c:pt idx="12">
                  <c:v>2206</c:v>
                </c:pt>
                <c:pt idx="13">
                  <c:v>2206</c:v>
                </c:pt>
                <c:pt idx="14">
                  <c:v>2206</c:v>
                </c:pt>
                <c:pt idx="15">
                  <c:v>2206</c:v>
                </c:pt>
                <c:pt idx="16">
                  <c:v>2208</c:v>
                </c:pt>
                <c:pt idx="17">
                  <c:v>2207</c:v>
                </c:pt>
                <c:pt idx="18">
                  <c:v>2207</c:v>
                </c:pt>
                <c:pt idx="19">
                  <c:v>2209</c:v>
                </c:pt>
                <c:pt idx="20">
                  <c:v>2208</c:v>
                </c:pt>
                <c:pt idx="21">
                  <c:v>2207</c:v>
                </c:pt>
                <c:pt idx="22">
                  <c:v>2208</c:v>
                </c:pt>
                <c:pt idx="23">
                  <c:v>2208</c:v>
                </c:pt>
                <c:pt idx="24">
                  <c:v>2208</c:v>
                </c:pt>
                <c:pt idx="25">
                  <c:v>2209</c:v>
                </c:pt>
                <c:pt idx="26">
                  <c:v>2210</c:v>
                </c:pt>
                <c:pt idx="27">
                  <c:v>2212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52-4416-88B1-CA98BC9649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960480"/>
        <c:axId val="267960152"/>
      </c:lineChart>
      <c:dateAx>
        <c:axId val="267960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960152"/>
        <c:crosses val="autoZero"/>
        <c:auto val="1"/>
        <c:lblOffset val="100"/>
        <c:baseTimeUnit val="days"/>
      </c:dateAx>
      <c:valAx>
        <c:axId val="26796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96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-1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AB-42AA-9B81-A8A19A213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5178696"/>
        <c:axId val="265178368"/>
      </c:barChart>
      <c:catAx>
        <c:axId val="26517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78368"/>
        <c:crosses val="autoZero"/>
        <c:auto val="1"/>
        <c:lblAlgn val="ctr"/>
        <c:lblOffset val="100"/>
        <c:noMultiLvlLbl val="0"/>
      </c:catAx>
      <c:valAx>
        <c:axId val="26517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7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116</c:v>
                </c:pt>
                <c:pt idx="1">
                  <c:v>116</c:v>
                </c:pt>
                <c:pt idx="2">
                  <c:v>116</c:v>
                </c:pt>
                <c:pt idx="3">
                  <c:v>116</c:v>
                </c:pt>
                <c:pt idx="4">
                  <c:v>116</c:v>
                </c:pt>
                <c:pt idx="5">
                  <c:v>116</c:v>
                </c:pt>
                <c:pt idx="6">
                  <c:v>116</c:v>
                </c:pt>
                <c:pt idx="7">
                  <c:v>116</c:v>
                </c:pt>
                <c:pt idx="8">
                  <c:v>116</c:v>
                </c:pt>
                <c:pt idx="9">
                  <c:v>116</c:v>
                </c:pt>
                <c:pt idx="10">
                  <c:v>116</c:v>
                </c:pt>
                <c:pt idx="11">
                  <c:v>116</c:v>
                </c:pt>
                <c:pt idx="12">
                  <c:v>116</c:v>
                </c:pt>
                <c:pt idx="13">
                  <c:v>118</c:v>
                </c:pt>
                <c:pt idx="14">
                  <c:v>118</c:v>
                </c:pt>
                <c:pt idx="15">
                  <c:v>118</c:v>
                </c:pt>
                <c:pt idx="16">
                  <c:v>118</c:v>
                </c:pt>
                <c:pt idx="17">
                  <c:v>118</c:v>
                </c:pt>
                <c:pt idx="18">
                  <c:v>118</c:v>
                </c:pt>
                <c:pt idx="19">
                  <c:v>118</c:v>
                </c:pt>
                <c:pt idx="20">
                  <c:v>118</c:v>
                </c:pt>
                <c:pt idx="21">
                  <c:v>118</c:v>
                </c:pt>
                <c:pt idx="22">
                  <c:v>118</c:v>
                </c:pt>
                <c:pt idx="23">
                  <c:v>118</c:v>
                </c:pt>
                <c:pt idx="24">
                  <c:v>118</c:v>
                </c:pt>
                <c:pt idx="25">
                  <c:v>118</c:v>
                </c:pt>
                <c:pt idx="26">
                  <c:v>118</c:v>
                </c:pt>
                <c:pt idx="27">
                  <c:v>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05-4485-B112-BCD7D05919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177712"/>
        <c:axId val="231236616"/>
      </c:lineChart>
      <c:dateAx>
        <c:axId val="265177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36616"/>
        <c:crosses val="autoZero"/>
        <c:auto val="1"/>
        <c:lblOffset val="100"/>
        <c:baseTimeUnit val="days"/>
      </c:dateAx>
      <c:valAx>
        <c:axId val="231236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7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13013491</c:v>
                </c:pt>
                <c:pt idx="1">
                  <c:v>13013978</c:v>
                </c:pt>
                <c:pt idx="2">
                  <c:v>13013978</c:v>
                </c:pt>
                <c:pt idx="3">
                  <c:v>13014768</c:v>
                </c:pt>
                <c:pt idx="4">
                  <c:v>13015369</c:v>
                </c:pt>
                <c:pt idx="5">
                  <c:v>13015900</c:v>
                </c:pt>
                <c:pt idx="6">
                  <c:v>13016390</c:v>
                </c:pt>
                <c:pt idx="7">
                  <c:v>13016965</c:v>
                </c:pt>
                <c:pt idx="8">
                  <c:v>13017456</c:v>
                </c:pt>
                <c:pt idx="9">
                  <c:v>13017813</c:v>
                </c:pt>
                <c:pt idx="10">
                  <c:v>13018134</c:v>
                </c:pt>
                <c:pt idx="11">
                  <c:v>13018656</c:v>
                </c:pt>
                <c:pt idx="12">
                  <c:v>13019156</c:v>
                </c:pt>
                <c:pt idx="13">
                  <c:v>13019645</c:v>
                </c:pt>
                <c:pt idx="14">
                  <c:v>13020067</c:v>
                </c:pt>
                <c:pt idx="15">
                  <c:v>13020464</c:v>
                </c:pt>
                <c:pt idx="16">
                  <c:v>13020464</c:v>
                </c:pt>
                <c:pt idx="17">
                  <c:v>13021180</c:v>
                </c:pt>
                <c:pt idx="18">
                  <c:v>13021545</c:v>
                </c:pt>
                <c:pt idx="19">
                  <c:v>13021946</c:v>
                </c:pt>
                <c:pt idx="20">
                  <c:v>13022432</c:v>
                </c:pt>
                <c:pt idx="21">
                  <c:v>13022951</c:v>
                </c:pt>
                <c:pt idx="22">
                  <c:v>13023457</c:v>
                </c:pt>
                <c:pt idx="23">
                  <c:v>13023457</c:v>
                </c:pt>
                <c:pt idx="24">
                  <c:v>13024264</c:v>
                </c:pt>
                <c:pt idx="25">
                  <c:v>13024810</c:v>
                </c:pt>
                <c:pt idx="26">
                  <c:v>13025361</c:v>
                </c:pt>
                <c:pt idx="27">
                  <c:v>13025908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22-44C8-8845-0C8FDDC66C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124888"/>
        <c:axId val="272132432"/>
      </c:lineChart>
      <c:dateAx>
        <c:axId val="272124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32432"/>
        <c:crosses val="autoZero"/>
        <c:auto val="1"/>
        <c:lblOffset val="100"/>
        <c:baseTimeUnit val="days"/>
      </c:dateAx>
      <c:valAx>
        <c:axId val="27213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2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554</c:v>
                </c:pt>
                <c:pt idx="1">
                  <c:v>418</c:v>
                </c:pt>
                <c:pt idx="2">
                  <c:v>441</c:v>
                </c:pt>
                <c:pt idx="3">
                  <c:v>400</c:v>
                </c:pt>
                <c:pt idx="4">
                  <c:v>662</c:v>
                </c:pt>
                <c:pt idx="5">
                  <c:v>511</c:v>
                </c:pt>
                <c:pt idx="6">
                  <c:v>534</c:v>
                </c:pt>
                <c:pt idx="7">
                  <c:v>504</c:v>
                </c:pt>
                <c:pt idx="8">
                  <c:v>463</c:v>
                </c:pt>
                <c:pt idx="9">
                  <c:v>329</c:v>
                </c:pt>
                <c:pt idx="10">
                  <c:v>499</c:v>
                </c:pt>
                <c:pt idx="11">
                  <c:v>473</c:v>
                </c:pt>
                <c:pt idx="12">
                  <c:v>465</c:v>
                </c:pt>
                <c:pt idx="13">
                  <c:v>460</c:v>
                </c:pt>
                <c:pt idx="14">
                  <c:v>376</c:v>
                </c:pt>
                <c:pt idx="15">
                  <c:v>405</c:v>
                </c:pt>
                <c:pt idx="16">
                  <c:v>338</c:v>
                </c:pt>
                <c:pt idx="17">
                  <c:v>371</c:v>
                </c:pt>
                <c:pt idx="18">
                  <c:v>375</c:v>
                </c:pt>
                <c:pt idx="19">
                  <c:v>462</c:v>
                </c:pt>
                <c:pt idx="20">
                  <c:v>574</c:v>
                </c:pt>
                <c:pt idx="21">
                  <c:v>477</c:v>
                </c:pt>
                <c:pt idx="22">
                  <c:v>465</c:v>
                </c:pt>
                <c:pt idx="23">
                  <c:v>387</c:v>
                </c:pt>
                <c:pt idx="24">
                  <c:v>506</c:v>
                </c:pt>
                <c:pt idx="25">
                  <c:v>481</c:v>
                </c:pt>
                <c:pt idx="26">
                  <c:v>553</c:v>
                </c:pt>
                <c:pt idx="27">
                  <c:v>677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72-4967-94BA-7754BA0990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127184"/>
        <c:axId val="272131448"/>
      </c:lineChart>
      <c:dateAx>
        <c:axId val="272127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31448"/>
        <c:crosses val="autoZero"/>
        <c:auto val="1"/>
        <c:lblOffset val="100"/>
        <c:baseTimeUnit val="days"/>
      </c:dateAx>
      <c:valAx>
        <c:axId val="27213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2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4.6555</c:v>
                </c:pt>
                <c:pt idx="1">
                  <c:v>3.5125999999999999</c:v>
                </c:pt>
                <c:pt idx="2">
                  <c:v>3.7059000000000002</c:v>
                </c:pt>
                <c:pt idx="3">
                  <c:v>3.3613</c:v>
                </c:pt>
                <c:pt idx="4">
                  <c:v>5.5629999999999997</c:v>
                </c:pt>
                <c:pt idx="5">
                  <c:v>4.2941000000000003</c:v>
                </c:pt>
                <c:pt idx="6">
                  <c:v>4.4874000000000001</c:v>
                </c:pt>
                <c:pt idx="7">
                  <c:v>4.2352999999999996</c:v>
                </c:pt>
                <c:pt idx="8">
                  <c:v>3.8908</c:v>
                </c:pt>
                <c:pt idx="9">
                  <c:v>2.7646999999999999</c:v>
                </c:pt>
                <c:pt idx="10">
                  <c:v>4.1932999999999998</c:v>
                </c:pt>
                <c:pt idx="11">
                  <c:v>3.9748000000000001</c:v>
                </c:pt>
                <c:pt idx="12">
                  <c:v>3.9076</c:v>
                </c:pt>
                <c:pt idx="13">
                  <c:v>3.8654999999999999</c:v>
                </c:pt>
                <c:pt idx="14">
                  <c:v>3.1333000000000002</c:v>
                </c:pt>
                <c:pt idx="15">
                  <c:v>3.3471000000000002</c:v>
                </c:pt>
                <c:pt idx="16">
                  <c:v>2.7934000000000001</c:v>
                </c:pt>
                <c:pt idx="17">
                  <c:v>3.0661</c:v>
                </c:pt>
                <c:pt idx="18">
                  <c:v>3.0992000000000002</c:v>
                </c:pt>
                <c:pt idx="19">
                  <c:v>3.8182</c:v>
                </c:pt>
                <c:pt idx="20">
                  <c:v>4.7438000000000002</c:v>
                </c:pt>
                <c:pt idx="21">
                  <c:v>3.9420999999999999</c:v>
                </c:pt>
                <c:pt idx="22">
                  <c:v>3.843</c:v>
                </c:pt>
                <c:pt idx="23">
                  <c:v>3.1983000000000001</c:v>
                </c:pt>
                <c:pt idx="24">
                  <c:v>4.1818</c:v>
                </c:pt>
                <c:pt idx="25">
                  <c:v>3.9752000000000001</c:v>
                </c:pt>
                <c:pt idx="26">
                  <c:v>4.5701999999999998</c:v>
                </c:pt>
                <c:pt idx="27">
                  <c:v>5.5949999999999998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36-425B-9634-0766BDC581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482096"/>
        <c:axId val="272482424"/>
      </c:lineChart>
      <c:dateAx>
        <c:axId val="272482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82424"/>
        <c:crosses val="autoZero"/>
        <c:auto val="1"/>
        <c:lblOffset val="100"/>
        <c:baseTimeUnit val="days"/>
      </c:dateAx>
      <c:valAx>
        <c:axId val="27248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8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4.5495905368516998E-2</c:v>
                </c:pt>
                <c:pt idx="3">
                  <c:v>9.0991810737033996E-2</c:v>
                </c:pt>
                <c:pt idx="4">
                  <c:v>0.22737608003637999</c:v>
                </c:pt>
                <c:pt idx="5">
                  <c:v>0</c:v>
                </c:pt>
                <c:pt idx="6">
                  <c:v>-9.0909090909090995E-2</c:v>
                </c:pt>
                <c:pt idx="7">
                  <c:v>0.18165304268846999</c:v>
                </c:pt>
                <c:pt idx="8">
                  <c:v>4.5392646391284999E-2</c:v>
                </c:pt>
                <c:pt idx="9">
                  <c:v>-4.5372050816696999E-2</c:v>
                </c:pt>
                <c:pt idx="10">
                  <c:v>0.13611615245009001</c:v>
                </c:pt>
                <c:pt idx="11">
                  <c:v>4.5372050816696999E-2</c:v>
                </c:pt>
                <c:pt idx="12">
                  <c:v>4.5351473922902001E-2</c:v>
                </c:pt>
                <c:pt idx="13">
                  <c:v>4.5330915684497E-2</c:v>
                </c:pt>
                <c:pt idx="14">
                  <c:v>0.13599274705348999</c:v>
                </c:pt>
                <c:pt idx="15">
                  <c:v>0</c:v>
                </c:pt>
                <c:pt idx="16">
                  <c:v>0</c:v>
                </c:pt>
                <c:pt idx="17">
                  <c:v>-4.5310376076120998E-2</c:v>
                </c:pt>
                <c:pt idx="18">
                  <c:v>-4.5310376076120998E-2</c:v>
                </c:pt>
                <c:pt idx="19">
                  <c:v>0.13586956521738999</c:v>
                </c:pt>
                <c:pt idx="20">
                  <c:v>0</c:v>
                </c:pt>
                <c:pt idx="21">
                  <c:v>0</c:v>
                </c:pt>
                <c:pt idx="22">
                  <c:v>4.5310376076120998E-2</c:v>
                </c:pt>
                <c:pt idx="23">
                  <c:v>4.5289855072463997E-2</c:v>
                </c:pt>
                <c:pt idx="24">
                  <c:v>0</c:v>
                </c:pt>
                <c:pt idx="25">
                  <c:v>4.5289855072463997E-2</c:v>
                </c:pt>
                <c:pt idx="26">
                  <c:v>4.5269352648257002E-2</c:v>
                </c:pt>
                <c:pt idx="27">
                  <c:v>4.5228403437358997E-2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27-4B96-AECC-452067970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481112"/>
        <c:axId val="272478160"/>
      </c:lineChart>
      <c:dateAx>
        <c:axId val="272481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78160"/>
        <c:crosses val="autoZero"/>
        <c:auto val="1"/>
        <c:lblOffset val="100"/>
        <c:baseTimeUnit val="days"/>
      </c:dateAx>
      <c:valAx>
        <c:axId val="27247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8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8.3999999999999995E-3</c:v>
                </c:pt>
                <c:pt idx="3">
                  <c:v>1.6799999999999999E-2</c:v>
                </c:pt>
                <c:pt idx="4">
                  <c:v>4.2000000000000003E-2</c:v>
                </c:pt>
                <c:pt idx="5">
                  <c:v>0</c:v>
                </c:pt>
                <c:pt idx="6">
                  <c:v>-1.6799999999999999E-2</c:v>
                </c:pt>
                <c:pt idx="7">
                  <c:v>3.3599999999999998E-2</c:v>
                </c:pt>
                <c:pt idx="8">
                  <c:v>8.3999999999999995E-3</c:v>
                </c:pt>
                <c:pt idx="9">
                  <c:v>-8.3999999999999995E-3</c:v>
                </c:pt>
                <c:pt idx="10">
                  <c:v>2.52E-2</c:v>
                </c:pt>
                <c:pt idx="11">
                  <c:v>8.3999999999999995E-3</c:v>
                </c:pt>
                <c:pt idx="12">
                  <c:v>8.3999999999999995E-3</c:v>
                </c:pt>
                <c:pt idx="13">
                  <c:v>8.3999999999999995E-3</c:v>
                </c:pt>
                <c:pt idx="14">
                  <c:v>2.5000000000000001E-2</c:v>
                </c:pt>
                <c:pt idx="15">
                  <c:v>0</c:v>
                </c:pt>
                <c:pt idx="16">
                  <c:v>0</c:v>
                </c:pt>
                <c:pt idx="17">
                  <c:v>-8.3000000000000001E-3</c:v>
                </c:pt>
                <c:pt idx="18">
                  <c:v>-8.3000000000000001E-3</c:v>
                </c:pt>
                <c:pt idx="19">
                  <c:v>2.4799999999999999E-2</c:v>
                </c:pt>
                <c:pt idx="20">
                  <c:v>0</c:v>
                </c:pt>
                <c:pt idx="21">
                  <c:v>0</c:v>
                </c:pt>
                <c:pt idx="22">
                  <c:v>8.3000000000000001E-3</c:v>
                </c:pt>
                <c:pt idx="23">
                  <c:v>8.3000000000000001E-3</c:v>
                </c:pt>
                <c:pt idx="24">
                  <c:v>0</c:v>
                </c:pt>
                <c:pt idx="25">
                  <c:v>8.3000000000000001E-3</c:v>
                </c:pt>
                <c:pt idx="26">
                  <c:v>8.3000000000000001E-3</c:v>
                </c:pt>
                <c:pt idx="27">
                  <c:v>8.3000000000000001E-3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A4-4BFB-A8CB-A5C03C5DED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471928"/>
        <c:axId val="272479144"/>
      </c:lineChart>
      <c:dateAx>
        <c:axId val="272471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79144"/>
        <c:crosses val="autoZero"/>
        <c:auto val="1"/>
        <c:lblOffset val="100"/>
        <c:baseTimeUnit val="days"/>
      </c:dateAx>
      <c:valAx>
        <c:axId val="27247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7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83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750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647053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0610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7458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985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8025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1368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2289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5030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3776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1523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4642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7611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019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0.1011%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5.8984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6969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29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2334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571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2299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600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9080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811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1641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829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4147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04524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2360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3585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7143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2975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6030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21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- 2017-02-24 15:20:13</a:t>
                      </a:r>
                      <a:r>
                        <a:rPr lang="es-ES" sz="1000"/>
                        <a:t>
Torneo de las Figuras ⚽️ Copa Fundación 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20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- 2017-02-24 15:05:34</a:t>
                      </a:r>
                      <a:r>
                        <a:rPr lang="es-ES" sz="1000"/>
                        <a:t>
☀️ Verano 2017 en Mar del Plata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5109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698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4357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923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1017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723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38044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511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2755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875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510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9050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160</Words>
  <Application>Microsoft Office PowerPoint</Application>
  <PresentationFormat>On-screen Show (4:3)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Key Metrics Table</vt:lpstr>
      <vt:lpstr>Youtube Key Metrics Radar</vt:lpstr>
      <vt:lpstr>Youtube Subscribers Total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2017-03-10T23:40:54Z</dcterms:created>
  <dcterms:modified xsi:type="dcterms:W3CDTF">2017-03-10T23:41:10Z</dcterms:modified>
</cp:coreProperties>
</file>