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95-4B52-B73B-2A1FEB2B4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255744"/>
        <c:axId val="274255416"/>
      </c:radarChart>
      <c:catAx>
        <c:axId val="27425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55416"/>
        <c:crosses val="autoZero"/>
        <c:auto val="1"/>
        <c:lblAlgn val="ctr"/>
        <c:lblOffset val="100"/>
        <c:noMultiLvlLbl val="0"/>
      </c:catAx>
      <c:valAx>
        <c:axId val="27425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5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3682</c:v>
                </c:pt>
                <c:pt idx="1">
                  <c:v>3689</c:v>
                </c:pt>
                <c:pt idx="2">
                  <c:v>3689</c:v>
                </c:pt>
                <c:pt idx="3">
                  <c:v>3697</c:v>
                </c:pt>
                <c:pt idx="4">
                  <c:v>3695</c:v>
                </c:pt>
                <c:pt idx="5">
                  <c:v>3698</c:v>
                </c:pt>
                <c:pt idx="6">
                  <c:v>3702</c:v>
                </c:pt>
                <c:pt idx="7">
                  <c:v>3702</c:v>
                </c:pt>
                <c:pt idx="8">
                  <c:v>3699</c:v>
                </c:pt>
                <c:pt idx="9">
                  <c:v>3702</c:v>
                </c:pt>
                <c:pt idx="10">
                  <c:v>3708</c:v>
                </c:pt>
                <c:pt idx="11">
                  <c:v>3712</c:v>
                </c:pt>
                <c:pt idx="12">
                  <c:v>3714</c:v>
                </c:pt>
                <c:pt idx="13">
                  <c:v>3721</c:v>
                </c:pt>
                <c:pt idx="14">
                  <c:v>3724</c:v>
                </c:pt>
                <c:pt idx="15">
                  <c:v>3728</c:v>
                </c:pt>
                <c:pt idx="16">
                  <c:v>3733</c:v>
                </c:pt>
                <c:pt idx="17">
                  <c:v>3734</c:v>
                </c:pt>
                <c:pt idx="18">
                  <c:v>3735</c:v>
                </c:pt>
                <c:pt idx="19">
                  <c:v>3737</c:v>
                </c:pt>
                <c:pt idx="20">
                  <c:v>3741</c:v>
                </c:pt>
                <c:pt idx="21">
                  <c:v>3745</c:v>
                </c:pt>
                <c:pt idx="22">
                  <c:v>3750</c:v>
                </c:pt>
                <c:pt idx="23">
                  <c:v>3749</c:v>
                </c:pt>
                <c:pt idx="24">
                  <c:v>3752</c:v>
                </c:pt>
                <c:pt idx="25">
                  <c:v>3754</c:v>
                </c:pt>
                <c:pt idx="26">
                  <c:v>3758</c:v>
                </c:pt>
                <c:pt idx="27">
                  <c:v>3760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90-409C-802D-48DFCDAFD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099720"/>
        <c:axId val="273102672"/>
      </c:lineChart>
      <c:dateAx>
        <c:axId val="273099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02672"/>
        <c:crosses val="autoZero"/>
        <c:auto val="1"/>
        <c:lblOffset val="100"/>
        <c:baseTimeUnit val="days"/>
      </c:dateAx>
      <c:valAx>
        <c:axId val="27310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9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6F-4E3B-9846-218856CB2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278360"/>
        <c:axId val="271277704"/>
      </c:barChart>
      <c:catAx>
        <c:axId val="27127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77704"/>
        <c:crosses val="autoZero"/>
        <c:auto val="1"/>
        <c:lblAlgn val="ctr"/>
        <c:lblOffset val="100"/>
        <c:noMultiLvlLbl val="0"/>
      </c:catAx>
      <c:valAx>
        <c:axId val="27127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7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69-46DC-A630-658C2D276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280984"/>
        <c:axId val="273100048"/>
      </c:lineChart>
      <c:catAx>
        <c:axId val="27128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00048"/>
        <c:crosses val="autoZero"/>
        <c:auto val="1"/>
        <c:lblAlgn val="ctr"/>
        <c:lblOffset val="100"/>
        <c:noMultiLvlLbl val="0"/>
      </c:catAx>
      <c:valAx>
        <c:axId val="27310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8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1.1021505376344001</c:v>
                </c:pt>
                <c:pt idx="16">
                  <c:v>0.83333333333333004</c:v>
                </c:pt>
                <c:pt idx="17">
                  <c:v>1.1021505376344001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4B-43EF-A0CF-F40E42192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96680"/>
        <c:axId val="275600616"/>
      </c:lineChart>
      <c:catAx>
        <c:axId val="27559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00616"/>
        <c:crosses val="autoZero"/>
        <c:auto val="1"/>
        <c:lblAlgn val="ctr"/>
        <c:lblOffset val="100"/>
        <c:noMultiLvlLbl val="0"/>
      </c:catAx>
      <c:valAx>
        <c:axId val="27560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9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D-409A-A707-C25CD1733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598648"/>
        <c:axId val="275597992"/>
      </c:barChart>
      <c:catAx>
        <c:axId val="27559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97992"/>
        <c:crosses val="autoZero"/>
        <c:auto val="1"/>
        <c:lblAlgn val="ctr"/>
        <c:lblOffset val="100"/>
        <c:noMultiLvlLbl val="0"/>
      </c:catAx>
      <c:valAx>
        <c:axId val="27559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9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1.0122158239665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FD-494A-8CBA-DB9E23859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855288"/>
        <c:axId val="242856928"/>
      </c:barChart>
      <c:catAx>
        <c:axId val="24285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56928"/>
        <c:crosses val="autoZero"/>
        <c:auto val="1"/>
        <c:lblAlgn val="ctr"/>
        <c:lblOffset val="100"/>
        <c:noMultiLvlLbl val="0"/>
      </c:catAx>
      <c:valAx>
        <c:axId val="24285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5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00-4361-A6F3-D7C8A66E14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00-4361-A6F3-D7C8A66E1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859880"/>
        <c:axId val="242860208"/>
      </c:barChart>
      <c:catAx>
        <c:axId val="24285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60208"/>
        <c:crosses val="autoZero"/>
        <c:auto val="1"/>
        <c:lblAlgn val="ctr"/>
        <c:lblOffset val="100"/>
        <c:noMultiLvlLbl val="0"/>
      </c:catAx>
      <c:valAx>
        <c:axId val="24286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5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1.1018543402311001</c:v>
                </c:pt>
                <c:pt idx="2">
                  <c:v>0.83310937919913997</c:v>
                </c:pt>
                <c:pt idx="4">
                  <c:v>1.1018543402311001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7F-45FE-9A5D-329CE795E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40960"/>
        <c:axId val="278564056"/>
      </c:barChart>
      <c:catAx>
        <c:axId val="24294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64056"/>
        <c:crosses val="autoZero"/>
        <c:auto val="1"/>
        <c:lblAlgn val="ctr"/>
        <c:lblOffset val="100"/>
        <c:noMultiLvlLbl val="0"/>
      </c:catAx>
      <c:valAx>
        <c:axId val="27856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4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2-4012-9E5C-CE62AAB67D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82-4012-9E5C-CE62AAB67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563728"/>
        <c:axId val="278565368"/>
      </c:barChart>
      <c:catAx>
        <c:axId val="27856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65368"/>
        <c:crosses val="autoZero"/>
        <c:auto val="1"/>
        <c:lblAlgn val="ctr"/>
        <c:lblOffset val="100"/>
        <c:noMultiLvlLbl val="0"/>
      </c:catAx>
      <c:valAx>
        <c:axId val="27856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6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4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600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35919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619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6264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5884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7989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7009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0764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7217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350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8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017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3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52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4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559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579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8968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3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626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4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369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51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1348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682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9085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253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2311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386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287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444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4485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13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925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50977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4140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733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2917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419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2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- 2017-02-14 17:59:43</a:t>
                      </a:r>
                      <a:r>
                        <a:rPr lang="es-ES" sz="1000"/>
                        <a:t>
#ConcursoFotográfico 2012, #Mención #TrabajosSeleccionados.
"4790", por Raúl Fernando Pesce.
#diadelosenamorados #sanvalentin #flores #buenosaires #fotografía #arte #rosasrojas #argentina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03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- 2017-02-24 15:45:11</a:t>
                      </a:r>
                      <a:r>
                        <a:rPr lang="es-ES" sz="1000"/>
                        <a:t>
#ConcursoFotográfico 2016, #Mención #TrabajosSeleccionados.
"César dice -Ni una Menos-", por Melisa Scarcella.
#arte #fotografía #buenosaires #congreso #bicicleta #niunamenos #marcha #ciudad #noche #lucesdeneon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89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- 2017-03-08 16:35:26</a:t>
                      </a:r>
                      <a:r>
                        <a:rPr lang="es-ES" sz="1000"/>
                        <a:t>
Porque tienen la sonrisa perfecta que da poesía a todo lo que tocan, barriendo la cotidianeidad, iluminando cualquier rutina. #felizdia
#diainternacionaldelamujer #diadelamujer #arte #bella #simple #fotografía #desayuno
#ConcursoFotográfico  2012, 2do premio. "Un verano así" por  María Eugenia López Ruiz.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933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14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2017-03-10T23:36:59Z</dcterms:created>
  <dcterms:modified xsi:type="dcterms:W3CDTF">2017-03-10T23:37:16Z</dcterms:modified>
</cp:coreProperties>
</file>