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8" r:id="rId22"/>
    <p:sldId id="279" r:id="rId23"/>
    <p:sldId id="280" r:id="rId2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42777</c:v>
                </c:pt>
                <c:pt idx="1">
                  <c:v>42778</c:v>
                </c:pt>
                <c:pt idx="2">
                  <c:v>42779</c:v>
                </c:pt>
                <c:pt idx="3">
                  <c:v>42780</c:v>
                </c:pt>
                <c:pt idx="4">
                  <c:v>42781</c:v>
                </c:pt>
                <c:pt idx="5">
                  <c:v>42782</c:v>
                </c:pt>
                <c:pt idx="6">
                  <c:v>42783</c:v>
                </c:pt>
                <c:pt idx="7">
                  <c:v>42784</c:v>
                </c:pt>
                <c:pt idx="8">
                  <c:v>42785</c:v>
                </c:pt>
                <c:pt idx="9">
                  <c:v>42786</c:v>
                </c:pt>
                <c:pt idx="10">
                  <c:v>42787</c:v>
                </c:pt>
                <c:pt idx="11">
                  <c:v>42788</c:v>
                </c:pt>
                <c:pt idx="12">
                  <c:v>42789</c:v>
                </c:pt>
                <c:pt idx="13">
                  <c:v>42790</c:v>
                </c:pt>
                <c:pt idx="14">
                  <c:v>42791</c:v>
                </c:pt>
                <c:pt idx="15">
                  <c:v>42792</c:v>
                </c:pt>
                <c:pt idx="16">
                  <c:v>42793</c:v>
                </c:pt>
                <c:pt idx="17">
                  <c:v>42794</c:v>
                </c:pt>
                <c:pt idx="18">
                  <c:v>42795</c:v>
                </c:pt>
                <c:pt idx="19">
                  <c:v>42796</c:v>
                </c:pt>
                <c:pt idx="20">
                  <c:v>42797</c:v>
                </c:pt>
                <c:pt idx="21">
                  <c:v>42798</c:v>
                </c:pt>
                <c:pt idx="22">
                  <c:v>42799</c:v>
                </c:pt>
                <c:pt idx="23">
                  <c:v>42800</c:v>
                </c:pt>
                <c:pt idx="24">
                  <c:v>42801</c:v>
                </c:pt>
                <c:pt idx="25">
                  <c:v>42802</c:v>
                </c:pt>
                <c:pt idx="26">
                  <c:v>42803</c:v>
                </c:pt>
                <c:pt idx="27">
                  <c:v>42804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447158</c:v>
                </c:pt>
                <c:pt idx="1">
                  <c:v>447156</c:v>
                </c:pt>
                <c:pt idx="2">
                  <c:v>447152</c:v>
                </c:pt>
                <c:pt idx="3">
                  <c:v>447142</c:v>
                </c:pt>
                <c:pt idx="4">
                  <c:v>447131</c:v>
                </c:pt>
                <c:pt idx="5">
                  <c:v>447110</c:v>
                </c:pt>
                <c:pt idx="6">
                  <c:v>447083</c:v>
                </c:pt>
                <c:pt idx="7">
                  <c:v>447056</c:v>
                </c:pt>
                <c:pt idx="8">
                  <c:v>447047</c:v>
                </c:pt>
                <c:pt idx="9">
                  <c:v>447041</c:v>
                </c:pt>
                <c:pt idx="10">
                  <c:v>447036</c:v>
                </c:pt>
                <c:pt idx="11">
                  <c:v>447045</c:v>
                </c:pt>
                <c:pt idx="12">
                  <c:v>447032</c:v>
                </c:pt>
                <c:pt idx="13">
                  <c:v>447023</c:v>
                </c:pt>
                <c:pt idx="14">
                  <c:v>447020</c:v>
                </c:pt>
                <c:pt idx="15">
                  <c:v>447002</c:v>
                </c:pt>
                <c:pt idx="16">
                  <c:v>446981</c:v>
                </c:pt>
                <c:pt idx="17">
                  <c:v>446968</c:v>
                </c:pt>
                <c:pt idx="18">
                  <c:v>446966</c:v>
                </c:pt>
                <c:pt idx="19">
                  <c:v>446964</c:v>
                </c:pt>
                <c:pt idx="20">
                  <c:v>446946</c:v>
                </c:pt>
                <c:pt idx="21">
                  <c:v>446937</c:v>
                </c:pt>
                <c:pt idx="22">
                  <c:v>446929</c:v>
                </c:pt>
                <c:pt idx="23">
                  <c:v>446924</c:v>
                </c:pt>
                <c:pt idx="24">
                  <c:v>446914</c:v>
                </c:pt>
                <c:pt idx="25">
                  <c:v>446921</c:v>
                </c:pt>
                <c:pt idx="26">
                  <c:v>446916</c:v>
                </c:pt>
                <c:pt idx="27">
                  <c:v>446917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D98-40E7-B81F-22A96691F1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5056680"/>
        <c:axId val="239093336"/>
      </c:lineChart>
      <c:dateAx>
        <c:axId val="2750566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093336"/>
        <c:crosses val="autoZero"/>
        <c:auto val="1"/>
        <c:lblOffset val="100"/>
        <c:baseTimeUnit val="days"/>
      </c:dateAx>
      <c:valAx>
        <c:axId val="239093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056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15D-42FE-B006-0880446EEA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39094320"/>
        <c:axId val="239091040"/>
      </c:radarChart>
      <c:catAx>
        <c:axId val="239094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091040"/>
        <c:crosses val="autoZero"/>
        <c:auto val="1"/>
        <c:lblAlgn val="ctr"/>
        <c:lblOffset val="100"/>
        <c:noMultiLvlLbl val="0"/>
      </c:catAx>
      <c:valAx>
        <c:axId val="239091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094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42777</c:v>
                </c:pt>
                <c:pt idx="1">
                  <c:v>42778</c:v>
                </c:pt>
                <c:pt idx="2">
                  <c:v>42779</c:v>
                </c:pt>
                <c:pt idx="3">
                  <c:v>42780</c:v>
                </c:pt>
                <c:pt idx="4">
                  <c:v>42781</c:v>
                </c:pt>
                <c:pt idx="5">
                  <c:v>42782</c:v>
                </c:pt>
                <c:pt idx="6">
                  <c:v>42783</c:v>
                </c:pt>
                <c:pt idx="7">
                  <c:v>42784</c:v>
                </c:pt>
                <c:pt idx="8">
                  <c:v>42785</c:v>
                </c:pt>
                <c:pt idx="9">
                  <c:v>42786</c:v>
                </c:pt>
                <c:pt idx="10">
                  <c:v>42787</c:v>
                </c:pt>
                <c:pt idx="11">
                  <c:v>42788</c:v>
                </c:pt>
                <c:pt idx="12">
                  <c:v>42789</c:v>
                </c:pt>
                <c:pt idx="13">
                  <c:v>42790</c:v>
                </c:pt>
                <c:pt idx="14">
                  <c:v>42791</c:v>
                </c:pt>
                <c:pt idx="15">
                  <c:v>42792</c:v>
                </c:pt>
                <c:pt idx="16">
                  <c:v>42793</c:v>
                </c:pt>
                <c:pt idx="17">
                  <c:v>42794</c:v>
                </c:pt>
                <c:pt idx="18">
                  <c:v>42795</c:v>
                </c:pt>
                <c:pt idx="19">
                  <c:v>42796</c:v>
                </c:pt>
                <c:pt idx="20">
                  <c:v>42797</c:v>
                </c:pt>
                <c:pt idx="21">
                  <c:v>42798</c:v>
                </c:pt>
                <c:pt idx="22">
                  <c:v>42799</c:v>
                </c:pt>
                <c:pt idx="23">
                  <c:v>42800</c:v>
                </c:pt>
                <c:pt idx="24">
                  <c:v>42801</c:v>
                </c:pt>
                <c:pt idx="25">
                  <c:v>42802</c:v>
                </c:pt>
                <c:pt idx="26">
                  <c:v>42803</c:v>
                </c:pt>
                <c:pt idx="27">
                  <c:v>42804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-9</c:v>
                </c:pt>
                <c:pt idx="1">
                  <c:v>-2</c:v>
                </c:pt>
                <c:pt idx="2">
                  <c:v>-4</c:v>
                </c:pt>
                <c:pt idx="3">
                  <c:v>-10</c:v>
                </c:pt>
                <c:pt idx="4">
                  <c:v>-11</c:v>
                </c:pt>
                <c:pt idx="5">
                  <c:v>-21</c:v>
                </c:pt>
                <c:pt idx="6">
                  <c:v>-27</c:v>
                </c:pt>
                <c:pt idx="7">
                  <c:v>-27</c:v>
                </c:pt>
                <c:pt idx="8">
                  <c:v>-9</c:v>
                </c:pt>
                <c:pt idx="9">
                  <c:v>-6</c:v>
                </c:pt>
                <c:pt idx="10">
                  <c:v>-5</c:v>
                </c:pt>
                <c:pt idx="11">
                  <c:v>9</c:v>
                </c:pt>
                <c:pt idx="12">
                  <c:v>-13</c:v>
                </c:pt>
                <c:pt idx="13">
                  <c:v>-9</c:v>
                </c:pt>
                <c:pt idx="14">
                  <c:v>-3</c:v>
                </c:pt>
                <c:pt idx="15">
                  <c:v>-18</c:v>
                </c:pt>
                <c:pt idx="16">
                  <c:v>-21</c:v>
                </c:pt>
                <c:pt idx="17">
                  <c:v>-13</c:v>
                </c:pt>
                <c:pt idx="18">
                  <c:v>-2</c:v>
                </c:pt>
                <c:pt idx="19">
                  <c:v>-2</c:v>
                </c:pt>
                <c:pt idx="20">
                  <c:v>-18</c:v>
                </c:pt>
                <c:pt idx="21">
                  <c:v>-9</c:v>
                </c:pt>
                <c:pt idx="22">
                  <c:v>-8</c:v>
                </c:pt>
                <c:pt idx="23">
                  <c:v>-5</c:v>
                </c:pt>
                <c:pt idx="24">
                  <c:v>-10</c:v>
                </c:pt>
                <c:pt idx="25">
                  <c:v>7</c:v>
                </c:pt>
                <c:pt idx="26">
                  <c:v>-5</c:v>
                </c:pt>
                <c:pt idx="27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A2A-458A-8861-5758446E92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1519040"/>
        <c:axId val="271520024"/>
      </c:lineChart>
      <c:dateAx>
        <c:axId val="2715190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520024"/>
        <c:crosses val="autoZero"/>
        <c:auto val="1"/>
        <c:lblOffset val="100"/>
        <c:baseTimeUnit val="days"/>
      </c:dateAx>
      <c:valAx>
        <c:axId val="271520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519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-9</c:v>
                </c:pt>
                <c:pt idx="1">
                  <c:v>-10</c:v>
                </c:pt>
                <c:pt idx="2">
                  <c:v>1</c:v>
                </c:pt>
                <c:pt idx="3">
                  <c:v>-10</c:v>
                </c:pt>
                <c:pt idx="4">
                  <c:v>-13</c:v>
                </c:pt>
                <c:pt idx="5">
                  <c:v>-12</c:v>
                </c:pt>
                <c:pt idx="6">
                  <c:v>-9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38F-4DDE-9573-2960DC0E3D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1524616"/>
        <c:axId val="271524944"/>
      </c:barChart>
      <c:catAx>
        <c:axId val="271524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524944"/>
        <c:crosses val="autoZero"/>
        <c:auto val="1"/>
        <c:lblAlgn val="ctr"/>
        <c:lblOffset val="100"/>
        <c:noMultiLvlLbl val="0"/>
      </c:catAx>
      <c:valAx>
        <c:axId val="271524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524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</c:v>
                </c:pt>
                <c:pt idx="1">
                  <c:v>7</c:v>
                </c:pt>
                <c:pt idx="2">
                  <c:v>13</c:v>
                </c:pt>
                <c:pt idx="3">
                  <c:v>6</c:v>
                </c:pt>
                <c:pt idx="4">
                  <c:v>8</c:v>
                </c:pt>
                <c:pt idx="5">
                  <c:v>4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34B-43ED-9594-555039F512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9095632"/>
        <c:axId val="277356800"/>
      </c:barChart>
      <c:catAx>
        <c:axId val="239095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356800"/>
        <c:crosses val="autoZero"/>
        <c:auto val="1"/>
        <c:lblAlgn val="ctr"/>
        <c:lblOffset val="100"/>
        <c:noMultiLvlLbl val="0"/>
      </c:catAx>
      <c:valAx>
        <c:axId val="277356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095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1.2713339909969999E-2</c:v>
                </c:pt>
                <c:pt idx="1">
                  <c:v>9.2034567928061996E-3</c:v>
                </c:pt>
                <c:pt idx="2">
                  <c:v>8.0702320114270001E-3</c:v>
                </c:pt>
                <c:pt idx="3">
                  <c:v>7.6056344329440001E-3</c:v>
                </c:pt>
                <c:pt idx="4">
                  <c:v>7.4099011938609004E-3</c:v>
                </c:pt>
                <c:pt idx="5">
                  <c:v>1.4036869431389E-2</c:v>
                </c:pt>
                <c:pt idx="6">
                  <c:v>7.8293295633247006E-3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E33-40BE-BA74-690F543A3C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7358440"/>
        <c:axId val="277360080"/>
      </c:barChart>
      <c:catAx>
        <c:axId val="277358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360080"/>
        <c:crosses val="autoZero"/>
        <c:auto val="1"/>
        <c:lblAlgn val="ctr"/>
        <c:lblOffset val="100"/>
        <c:noMultiLvlLbl val="0"/>
      </c:catAx>
      <c:valAx>
        <c:axId val="277360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358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42777</c:v>
                </c:pt>
                <c:pt idx="1">
                  <c:v>42778</c:v>
                </c:pt>
                <c:pt idx="2">
                  <c:v>42779</c:v>
                </c:pt>
                <c:pt idx="3">
                  <c:v>42780</c:v>
                </c:pt>
                <c:pt idx="4">
                  <c:v>42781</c:v>
                </c:pt>
                <c:pt idx="5">
                  <c:v>42782</c:v>
                </c:pt>
                <c:pt idx="6">
                  <c:v>42783</c:v>
                </c:pt>
                <c:pt idx="7">
                  <c:v>42784</c:v>
                </c:pt>
                <c:pt idx="8">
                  <c:v>42785</c:v>
                </c:pt>
                <c:pt idx="9">
                  <c:v>42786</c:v>
                </c:pt>
                <c:pt idx="10">
                  <c:v>42787</c:v>
                </c:pt>
                <c:pt idx="11">
                  <c:v>42788</c:v>
                </c:pt>
                <c:pt idx="12">
                  <c:v>42789</c:v>
                </c:pt>
                <c:pt idx="13">
                  <c:v>42790</c:v>
                </c:pt>
                <c:pt idx="14">
                  <c:v>42791</c:v>
                </c:pt>
                <c:pt idx="15">
                  <c:v>42792</c:v>
                </c:pt>
                <c:pt idx="16">
                  <c:v>42793</c:v>
                </c:pt>
                <c:pt idx="17">
                  <c:v>42794</c:v>
                </c:pt>
                <c:pt idx="18">
                  <c:v>42795</c:v>
                </c:pt>
                <c:pt idx="19">
                  <c:v>42796</c:v>
                </c:pt>
                <c:pt idx="20">
                  <c:v>42797</c:v>
                </c:pt>
                <c:pt idx="21">
                  <c:v>42798</c:v>
                </c:pt>
                <c:pt idx="22">
                  <c:v>42799</c:v>
                </c:pt>
                <c:pt idx="23">
                  <c:v>42800</c:v>
                </c:pt>
                <c:pt idx="24">
                  <c:v>42801</c:v>
                </c:pt>
                <c:pt idx="25">
                  <c:v>42802</c:v>
                </c:pt>
                <c:pt idx="26">
                  <c:v>42803</c:v>
                </c:pt>
                <c:pt idx="27">
                  <c:v>42804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2</c:v>
                </c:pt>
                <c:pt idx="1">
                  <c:v>0</c:v>
                </c:pt>
                <c:pt idx="2">
                  <c:v>2</c:v>
                </c:pt>
                <c:pt idx="3">
                  <c:v>2</c:v>
                </c:pt>
                <c:pt idx="4">
                  <c:v>3</c:v>
                </c:pt>
                <c:pt idx="5">
                  <c:v>1</c:v>
                </c:pt>
                <c:pt idx="6">
                  <c:v>3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2</c:v>
                </c:pt>
                <c:pt idx="11">
                  <c:v>3</c:v>
                </c:pt>
                <c:pt idx="12">
                  <c:v>2</c:v>
                </c:pt>
                <c:pt idx="13">
                  <c:v>3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2</c:v>
                </c:pt>
                <c:pt idx="20">
                  <c:v>2</c:v>
                </c:pt>
                <c:pt idx="21">
                  <c:v>1</c:v>
                </c:pt>
                <c:pt idx="22">
                  <c:v>0</c:v>
                </c:pt>
                <c:pt idx="23">
                  <c:v>2</c:v>
                </c:pt>
                <c:pt idx="24">
                  <c:v>2</c:v>
                </c:pt>
                <c:pt idx="25">
                  <c:v>6</c:v>
                </c:pt>
                <c:pt idx="26">
                  <c:v>1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E1B-4618-996E-A7846E93E7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7363360"/>
        <c:axId val="277356472"/>
      </c:lineChart>
      <c:dateAx>
        <c:axId val="2773633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356472"/>
        <c:crosses val="autoZero"/>
        <c:auto val="1"/>
        <c:lblOffset val="100"/>
        <c:baseTimeUnit val="days"/>
      </c:dateAx>
      <c:valAx>
        <c:axId val="277356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363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3</c:v>
                </c:pt>
                <c:pt idx="10">
                  <c:v>1</c:v>
                </c:pt>
                <c:pt idx="11">
                  <c:v>7</c:v>
                </c:pt>
                <c:pt idx="12">
                  <c:v>9</c:v>
                </c:pt>
                <c:pt idx="13">
                  <c:v>5</c:v>
                </c:pt>
                <c:pt idx="14">
                  <c:v>3</c:v>
                </c:pt>
                <c:pt idx="15">
                  <c:v>2</c:v>
                </c:pt>
                <c:pt idx="16">
                  <c:v>7</c:v>
                </c:pt>
                <c:pt idx="17">
                  <c:v>6</c:v>
                </c:pt>
                <c:pt idx="18">
                  <c:v>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28E-46EE-B1A7-9A19188043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4870488"/>
        <c:axId val="354871144"/>
      </c:lineChart>
      <c:catAx>
        <c:axId val="354870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871144"/>
        <c:crosses val="autoZero"/>
        <c:auto val="1"/>
        <c:lblAlgn val="ctr"/>
        <c:lblOffset val="100"/>
        <c:noMultiLvlLbl val="0"/>
      </c:catAx>
      <c:valAx>
        <c:axId val="354871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870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6.1142788543631001E-3</c:v>
                </c:pt>
                <c:pt idx="10">
                  <c:v>5.1449419628176998E-3</c:v>
                </c:pt>
                <c:pt idx="11">
                  <c:v>9.4270675716225001E-3</c:v>
                </c:pt>
                <c:pt idx="12">
                  <c:v>7.0836157459084996E-3</c:v>
                </c:pt>
                <c:pt idx="13">
                  <c:v>1.5658519017271E-2</c:v>
                </c:pt>
                <c:pt idx="14">
                  <c:v>8.2766457662719999E-3</c:v>
                </c:pt>
                <c:pt idx="15">
                  <c:v>7.8292595086356994E-3</c:v>
                </c:pt>
                <c:pt idx="16">
                  <c:v>9.1075059590251996E-3</c:v>
                </c:pt>
                <c:pt idx="17">
                  <c:v>1.0327166113771999E-2</c:v>
                </c:pt>
                <c:pt idx="18">
                  <c:v>8.3884923306810997E-3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BB0-4B71-9B83-6E5AEC978C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4865896"/>
        <c:axId val="354869832"/>
      </c:lineChart>
      <c:catAx>
        <c:axId val="354865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869832"/>
        <c:crosses val="autoZero"/>
        <c:auto val="1"/>
        <c:lblAlgn val="ctr"/>
        <c:lblOffset val="100"/>
        <c:noMultiLvlLbl val="0"/>
      </c:catAx>
      <c:valAx>
        <c:axId val="354869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865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541-4118-8EAD-59ABBAD46AA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541-4118-8EAD-59ABBAD46AA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541-4118-8EAD-59ABBAD46AA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541-4118-8EAD-59ABBAD46A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4863928"/>
        <c:axId val="354872456"/>
      </c:barChart>
      <c:catAx>
        <c:axId val="354863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872456"/>
        <c:crosses val="autoZero"/>
        <c:auto val="1"/>
        <c:lblAlgn val="ctr"/>
        <c:lblOffset val="100"/>
        <c:noMultiLvlLbl val="0"/>
      </c:catAx>
      <c:valAx>
        <c:axId val="354872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863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2.0137787215189999E-3</c:v>
                </c:pt>
                <c:pt idx="1">
                  <c:v>4.7387027830605999E-3</c:v>
                </c:pt>
                <c:pt idx="2">
                  <c:v>1.115663975141E-2</c:v>
                </c:pt>
                <c:pt idx="3">
                  <c:v>0</c:v>
                </c:pt>
                <c:pt idx="4">
                  <c:v>3.3553969322724E-3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E28-4855-87D0-3C794FC888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0371400"/>
        <c:axId val="360374680"/>
      </c:barChart>
      <c:catAx>
        <c:axId val="360371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374680"/>
        <c:crosses val="autoZero"/>
        <c:auto val="1"/>
        <c:lblAlgn val="ctr"/>
        <c:lblOffset val="100"/>
        <c:noMultiLvlLbl val="0"/>
      </c:catAx>
      <c:valAx>
        <c:axId val="360374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371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1308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B13-48D0-A9CF-B716EB374A2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B13-48D0-A9CF-B716EB374A2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B13-48D0-A9CF-B716EB374A2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B13-48D0-A9CF-B716EB374A2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B13-48D0-A9CF-B716EB374A2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B13-48D0-A9CF-B716EB374A2B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186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B13-48D0-A9CF-B716EB374A2B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298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2B13-48D0-A9CF-B716EB374A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60376648"/>
        <c:axId val="360378288"/>
      </c:barChart>
      <c:catAx>
        <c:axId val="360376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378288"/>
        <c:crosses val="autoZero"/>
        <c:auto val="1"/>
        <c:lblAlgn val="ctr"/>
        <c:lblOffset val="100"/>
        <c:noMultiLvlLbl val="0"/>
      </c:catAx>
      <c:valAx>
        <c:axId val="360378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376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E50-4714-B7F7-1F5F05C95E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7789016"/>
        <c:axId val="367789344"/>
      </c:barChart>
      <c:catAx>
        <c:axId val="367789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789344"/>
        <c:crosses val="autoZero"/>
        <c:auto val="1"/>
        <c:lblAlgn val="ctr"/>
        <c:lblOffset val="100"/>
        <c:noMultiLvlLbl val="0"/>
      </c:catAx>
      <c:valAx>
        <c:axId val="367789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789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Facebook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7432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476829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931736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5796330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8055590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6918275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824470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1942994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5455817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5487662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4711657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813876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8426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Banco Ciudad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446917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0.0092%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561009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02/11/2017 - 03/10/2017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9521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998329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02/11/2017 - 03/10/2017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891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772285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02/11/2017 - 03/10/2017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20398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421719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02/11/2017 - 03/10/2017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69333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950351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02/11/2017 - 03/10/2017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6406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952359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02/11/2017 - 03/10/2017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95125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878535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02/11/2017 - 03/10/2017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19226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896854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02/11/2017 - 03/10/2017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11637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6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883632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4324540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332681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055061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623729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90625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454242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606907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415753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1640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- 2017-02-15 17:01:01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📢 El 8 de marzo hay otra #Subasta de Inmuebles 🏠 
¿Cuándo? A las 10.30 hs.
¿Dónde? Esmeralda 660, CABA
¿Qué se subasta? Fijate acá ➡ https://goo.gl/CD34Iq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8286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- 2017-02-11 13:14:04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Para solicitar tu tarjeta de crédito, hacé click acá https://goo.gl/KJ7Cuk. 
Ver locales adheridos https://goo.gl/gBaJzF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0.0253%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015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- 2017-02-13 11:30:05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Te invitamos a nuestra próxima #Subasta de #Inmuebles.
Cómo, cuándo, dónde y demás ⏩ https://goo.gl/ddYQoJ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6410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- 2017-03-06 16:35:59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💵 ¿Querés comprar o vender? Aprovechá ahora, ampliamos el horario! 😉 Conocé cómo operar acá ➡ https://goo.gl/8DXdXI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2408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- 2017-02-25 13:00:34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#Cine + Tarjeta del Ciudad + #FindeLargo + #demasiadocalor = Plan ideal 🎬😁🍫
https://goo.gl/Tn2QBO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844837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02/11/2017 - 03/10/2017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1756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6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881240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9229418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766970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376590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29802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931325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839150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799450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173133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7405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- 2017-02-14 11:45:06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 acercan #Subastas de importantes lotes de #terreno 🏡🏢
Conocé todos los detalles ingresando aquí ➡ https://goo.gl/A8LfuJ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2856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- 2017-02-13 13:45:35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Si hoy miraste el placard con cara de #YDóndeEstáElPiloto 😱, te contamos que está en muchos lugares, y que los lunes te conviene pagarlo con tu tarjeta del Ciudad 😉💳☔
goo.gl/lpvWZn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3160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- 2017-03-07 15:30:01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pared enorme y lisa pide color a gritos. Dale vida, dale #arte 🎨➡ https://goo.gl/h86KjS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7317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- 2017-02-17 13:07:56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la semana del #DíaDeLosEnamorados, qué pareja armarías vos? 🍔❤️🍨💜🍝💚🍮 Pensalo... y de paso decile de ir a comer algo a ese alguien especial 😉 goo.gl/QumjNn #viernes #restaurantes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94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- 2017-03-08 16:30:03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¿Qué hacés el viernes? Te invitamos a nuestra próxima #Subasta de bienes de #Aduana 🚢
Agendalo; 10 de marzo, 11 hs, Esmeralda 660. Te esperamos! Más info ▶ https://goo.gl/UKHBUi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090977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02/11/2017 - 03/10/2017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797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6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405672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7799266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000684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687066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015448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973661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21142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628655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410268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6107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- 2017-02-24 17:21:15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¿Alguna vez estuviste en una #Subasta de #Inmuebles? Seguí nuestro cronograma de actividades y vení a escuchar el famoso #QuiénDaMás 🔨🏡🏢🏦🏨🏫 Accede a nuestra programación y catálogos digitales ➡️ https://goo.gl/RZ4kPT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3132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- 2017-03-02 12:00:09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💳 #PromoDébito Andá preparando la listita para el finde y date una vuelta por @coto! 🛒🍏🍅💡 http://goo.gl/nW4Wmz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3353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- 2017-02-22 17:13:24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🎨 Te invitamos a la Muestra "AGOSTA" | JULIAN AGOSTA y GRUPO ERASMO | Carlos Di Leone - Ana María Esplugas - Pablo Etcheverry - Jayme Ferreira de Costa - Máximo Luzza -Nieves Rebuffo - Willy Scheperski. Inauguración el jueves 2 de marzo a las 13 hs.
Visitala en nuestro Espacio de Arte, Esmeralda 660, hasta el 31 de marzo, de lunes a domingo de 10 a 18 hs. Te esperamos!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9493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- 2017-02-22 09:40:31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¿Sabés qué le falta a este jarrito? Tu mano, así te lo tomás con unas tostaditas! ☕️🍞
Buscá tu desayuno, pagalo con débito y #BuenDía! http://goo.gl/QCTN7G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936925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02/11/2017 - 03/10/2017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4555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6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549208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8191705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26755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044112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689454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774319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344751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506667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612446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7486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- 2017-03-08 11:40:02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Ya lo dijo Rubén Darío, "sin la mujer, la vida es pura prosa".
💟 Gracias por tanta poesía, #FelizDíaMujer! 🚺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9374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- 2017-02-28 12:00:27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📣 Atención hinchas de Racing Club!
Tenemos 8 pares de entradas para el partido del miércoles 1/03 vs. Águilas por #CopaSudamerica! Los esperamos el miércoles de 11 a 16 hs. en Sarmiento 611.
 ⚠ Promo exclusiva para titulares de tarjetas de crédito, presentando tarjeta + DNI + cupón compra de monto mínimo $150 de febrero 2017.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5008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- 2017-02-17 18:25:09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📣 Siii! Tenés #muchascuotas! 👏 Consultá comercios adheridos y condiciones aquí ➡ https://goo.gl/p9QmO3
Y si todavía no tenés tu 💳 del Ciudad, pedila acá ➡ https://goo.gl/TII5jg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4381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- 2017-02-23 12:44:16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Comprá, pagá con débito y llevate efectivo 😉 La caja también puede ser tu cajero automático 💵💳 Consultá comercios adheridos y no te quedes con la billetera vacía! ➡ https://goo.gl/Ii01PI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230594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02/11/2017 - 03/10/2017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6845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6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179185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4112403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230508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040126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096306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956982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623118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570983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531715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1414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- 2017-02-14 16:07:40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Los chocolates se acaban, las flores se marchitan, pero las canciones quedan para siempre ❤️ 
Decí lo que sentís con música 🎶🎁
💟 goo.gl/Vjd6yg #DíaDeLosEnamorados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7580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- 2017-02-27 14:00:22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Enterate de nuestras novedades, promos y descuentos antes que nadie 📧😎 #Suscribite ahora ⏩ http://goo.gl/10kgD3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2325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- 2017-02-24 12:41:49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¿Te despertaste con ganas de viajar? Elegí un lugar y armá las valijas!
Ahora, con @DespegarArgentina lo pagás en 50 meses ✈✈💙
Conocé bases y condiciones ➡ https://goo.gl/PMxyv1
#AnimateADespegar #Vacaciones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9338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- 2017-03-06 14:12:01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📢 Esperá, esperá, esperaaaaá 👐 #VueltaAlCole
No compres todos los útiles todavía, que se viene un nuevo #RecreoParaElBolsillo! 🍎📚📖✏ Armá la listita para el 18 😁https://goo.gl/3KgXK2
https://goo.gl/0bQVf5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296380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02/11/2017 - 03/10/2017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5730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- 6 of 6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885055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2634849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664211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498957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186636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294959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165063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104928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758831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8007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- 2017-03-07 11:57:34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✈ Empezar a planear un viaje tiene magia ❤🎒🌴 Elegí un lugar, volá con tu imaginación... y con tu tarjeta del Ciudad ☀ goo.gl/WpcbGA  
https://goo.gl/y0cqSZ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8454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- 2017-02-26 14:00:14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¿Qué hago si se me pierde la tarjeta? 😱💳➡️ https://goo.gl/M7PlP1
Visitá nuestro #CentroDeAyuda, contactanos, informate ⏩ https://goo.gl/kBUKeh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0691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- 2017-03-09 12:00:07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No seas cabeza de pochoclo, la entrada para ver el #estreno de hoy se compra el sábado 🎬😎
https://goo.gl/Tn2QBO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411426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02/11/2017 - 03/10/2017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8662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4141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02/11/2017 - 03/10/2017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90390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568768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02/11/2017 - 03/10/2017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38044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470474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02/11/2017 - 03/10/2017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78592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397801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02/11/2017 - 03/10/2017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44042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727877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02/11/2017 - 03/10/2017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81773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- 1 of 2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828457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28260536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409495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239850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809415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044340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7282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Carlos Alberto Bolasina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2444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Isabel Muñoz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7610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Carmen Billie Lanata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035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Isabel Gonzalez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8100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Eduardo Russo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5451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Osvaldo Bisignano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9903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Guido Turde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3485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Pablo Vidal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7721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Lorena Paula Andreacchi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8781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Leonardo Rivas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239758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02/11/2017 - 03/10/2017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0348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- 2 of 2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220848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67310062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3174510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565652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235228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25484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5178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Laura Redolfi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2158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Karina Pontoriero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5717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Valeria Bueno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0687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Marta Leandra Dominguez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4788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Diego Mora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421688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02/11/2017 - 03/10/2017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7683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503248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02/11/2017 - 03/10/2017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725222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831</Words>
  <Application>Microsoft Office PowerPoint</Application>
  <PresentationFormat>On-screen Show (4:3)</PresentationFormat>
  <Paragraphs>412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quintly_template</vt:lpstr>
      <vt:lpstr>Reporte Facebook</vt:lpstr>
      <vt:lpstr>Facebook Key Metrics Table</vt:lpstr>
      <vt:lpstr>Facebook Fans Total</vt:lpstr>
      <vt:lpstr>Facebook Key Metrics Radar</vt:lpstr>
      <vt:lpstr>Facebook Fans Change</vt:lpstr>
      <vt:lpstr>Facebook Fans Change Per Weekday</vt:lpstr>
      <vt:lpstr>Facebook Own Posts By Weekday</vt:lpstr>
      <vt:lpstr>Facebook Interaction Rate By Weekday</vt:lpstr>
      <vt:lpstr>Facebook Own Posts</vt:lpstr>
      <vt:lpstr>Facebook Own Posts Table - 1 of 6</vt:lpstr>
      <vt:lpstr>Facebook Own Posts Table - 2 of 6</vt:lpstr>
      <vt:lpstr>Facebook Own Posts Table - 3 of 6</vt:lpstr>
      <vt:lpstr>Facebook Own Posts Table - 4 of 6</vt:lpstr>
      <vt:lpstr>Facebook Own Posts Table - 5 of 6</vt:lpstr>
      <vt:lpstr>Facebook Own Posts Table - 6 of 6</vt:lpstr>
      <vt:lpstr>Facebook Own Posts By Hour</vt:lpstr>
      <vt:lpstr>Facebook Interaction Rate By Hour</vt:lpstr>
      <vt:lpstr>Facebook Post Type Distribution</vt:lpstr>
      <vt:lpstr>Facebook Interaction Rate By Post Type</vt:lpstr>
      <vt:lpstr>Facebook Interactions Distribution</vt:lpstr>
      <vt:lpstr>Facebook Key Influencers - 1 of 2</vt:lpstr>
      <vt:lpstr>Facebook Key Influencers - 2 of 2</vt:lpstr>
      <vt:lpstr>Facebook Response Times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Facebook</dc:title>
  <dc:creator>Administrator</dc:creator>
  <cp:lastModifiedBy>Administrator</cp:lastModifiedBy>
  <cp:revision>1</cp:revision>
  <dcterms:created xsi:type="dcterms:W3CDTF">2017-03-10T23:32:17Z</dcterms:created>
  <dcterms:modified xsi:type="dcterms:W3CDTF">2017-03-10T23:33:04Z</dcterms:modified>
</cp:coreProperties>
</file>