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4" r:id="rId26"/>
    <p:sldId id="285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58842</c:v>
                </c:pt>
                <c:pt idx="1">
                  <c:v>58845</c:v>
                </c:pt>
                <c:pt idx="2">
                  <c:v>58852</c:v>
                </c:pt>
                <c:pt idx="3">
                  <c:v>58856</c:v>
                </c:pt>
                <c:pt idx="4">
                  <c:v>58858</c:v>
                </c:pt>
                <c:pt idx="5">
                  <c:v>58860</c:v>
                </c:pt>
                <c:pt idx="6">
                  <c:v>58858</c:v>
                </c:pt>
                <c:pt idx="7">
                  <c:v>58861</c:v>
                </c:pt>
                <c:pt idx="8">
                  <c:v>58865</c:v>
                </c:pt>
                <c:pt idx="9">
                  <c:v>58861</c:v>
                </c:pt>
                <c:pt idx="10">
                  <c:v>58863</c:v>
                </c:pt>
                <c:pt idx="11">
                  <c:v>58869</c:v>
                </c:pt>
                <c:pt idx="12">
                  <c:v>58875</c:v>
                </c:pt>
                <c:pt idx="13">
                  <c:v>58877</c:v>
                </c:pt>
                <c:pt idx="14">
                  <c:v>58879</c:v>
                </c:pt>
                <c:pt idx="15">
                  <c:v>58878</c:v>
                </c:pt>
                <c:pt idx="16">
                  <c:v>58881</c:v>
                </c:pt>
                <c:pt idx="17">
                  <c:v>58884</c:v>
                </c:pt>
                <c:pt idx="18">
                  <c:v>58882</c:v>
                </c:pt>
                <c:pt idx="19">
                  <c:v>58887</c:v>
                </c:pt>
                <c:pt idx="20">
                  <c:v>58892</c:v>
                </c:pt>
                <c:pt idx="21">
                  <c:v>58901</c:v>
                </c:pt>
                <c:pt idx="22">
                  <c:v>58902</c:v>
                </c:pt>
                <c:pt idx="23">
                  <c:v>58910</c:v>
                </c:pt>
                <c:pt idx="24">
                  <c:v>58918</c:v>
                </c:pt>
                <c:pt idx="25">
                  <c:v>58913</c:v>
                </c:pt>
                <c:pt idx="26">
                  <c:v>58921</c:v>
                </c:pt>
                <c:pt idx="27">
                  <c:v>58923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8A-4DC8-8717-C6DC1EA550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840984"/>
        <c:axId val="243841312"/>
      </c:lineChart>
      <c:dateAx>
        <c:axId val="243840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841312"/>
        <c:crosses val="autoZero"/>
        <c:auto val="1"/>
        <c:lblOffset val="100"/>
        <c:baseTimeUnit val="days"/>
      </c:dateAx>
      <c:valAx>
        <c:axId val="243841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840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0D-4B57-8014-451E2FFE4B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1215080"/>
        <c:axId val="281215408"/>
      </c:radarChart>
      <c:catAx>
        <c:axId val="281215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15408"/>
        <c:crosses val="autoZero"/>
        <c:auto val="1"/>
        <c:lblAlgn val="ctr"/>
        <c:lblOffset val="100"/>
        <c:noMultiLvlLbl val="0"/>
      </c:catAx>
      <c:valAx>
        <c:axId val="281215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15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</c:v>
                </c:pt>
                <c:pt idx="1">
                  <c:v>3</c:v>
                </c:pt>
                <c:pt idx="2">
                  <c:v>7</c:v>
                </c:pt>
                <c:pt idx="3">
                  <c:v>4</c:v>
                </c:pt>
                <c:pt idx="4">
                  <c:v>2</c:v>
                </c:pt>
                <c:pt idx="5">
                  <c:v>2</c:v>
                </c:pt>
                <c:pt idx="6">
                  <c:v>-2</c:v>
                </c:pt>
                <c:pt idx="7">
                  <c:v>3</c:v>
                </c:pt>
                <c:pt idx="8">
                  <c:v>4</c:v>
                </c:pt>
                <c:pt idx="9">
                  <c:v>-4</c:v>
                </c:pt>
                <c:pt idx="10">
                  <c:v>2</c:v>
                </c:pt>
                <c:pt idx="11">
                  <c:v>6</c:v>
                </c:pt>
                <c:pt idx="12">
                  <c:v>6</c:v>
                </c:pt>
                <c:pt idx="13">
                  <c:v>2</c:v>
                </c:pt>
                <c:pt idx="14">
                  <c:v>2</c:v>
                </c:pt>
                <c:pt idx="15">
                  <c:v>-1</c:v>
                </c:pt>
                <c:pt idx="16">
                  <c:v>3</c:v>
                </c:pt>
                <c:pt idx="17">
                  <c:v>3</c:v>
                </c:pt>
                <c:pt idx="18">
                  <c:v>-2</c:v>
                </c:pt>
                <c:pt idx="19">
                  <c:v>5</c:v>
                </c:pt>
                <c:pt idx="20">
                  <c:v>5</c:v>
                </c:pt>
                <c:pt idx="21">
                  <c:v>9</c:v>
                </c:pt>
                <c:pt idx="22">
                  <c:v>1</c:v>
                </c:pt>
                <c:pt idx="23">
                  <c:v>8</c:v>
                </c:pt>
                <c:pt idx="24">
                  <c:v>8</c:v>
                </c:pt>
                <c:pt idx="25">
                  <c:v>-5</c:v>
                </c:pt>
                <c:pt idx="26">
                  <c:v>8</c:v>
                </c:pt>
                <c:pt idx="27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F3-4CCD-98EB-D4D2747722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212784"/>
        <c:axId val="281214752"/>
      </c:lineChart>
      <c:dateAx>
        <c:axId val="281212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14752"/>
        <c:crosses val="autoZero"/>
        <c:auto val="1"/>
        <c:lblOffset val="100"/>
        <c:baseTimeUnit val="days"/>
      </c:dateAx>
      <c:valAx>
        <c:axId val="281214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12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4</c:v>
                </c:pt>
                <c:pt idx="2">
                  <c:v>0</c:v>
                </c:pt>
                <c:pt idx="3">
                  <c:v>5</c:v>
                </c:pt>
                <c:pt idx="4">
                  <c:v>2</c:v>
                </c:pt>
                <c:pt idx="5">
                  <c:v>4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E6-4A0B-99CC-C34C63FD65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955472"/>
        <c:axId val="282959080"/>
      </c:barChart>
      <c:catAx>
        <c:axId val="282955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959080"/>
        <c:crosses val="autoZero"/>
        <c:auto val="1"/>
        <c:lblAlgn val="ctr"/>
        <c:lblOffset val="100"/>
        <c:noMultiLvlLbl val="0"/>
      </c:catAx>
      <c:valAx>
        <c:axId val="282959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955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3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3</c:v>
                </c:pt>
                <c:pt idx="12">
                  <c:v>2</c:v>
                </c:pt>
                <c:pt idx="13">
                  <c:v>3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2</c:v>
                </c:pt>
                <c:pt idx="20">
                  <c:v>3</c:v>
                </c:pt>
                <c:pt idx="21">
                  <c:v>1</c:v>
                </c:pt>
                <c:pt idx="22">
                  <c:v>0</c:v>
                </c:pt>
                <c:pt idx="23">
                  <c:v>2</c:v>
                </c:pt>
                <c:pt idx="24">
                  <c:v>2</c:v>
                </c:pt>
                <c:pt idx="25">
                  <c:v>6</c:v>
                </c:pt>
                <c:pt idx="26">
                  <c:v>1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27-4C91-BDEA-4703E88799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955800"/>
        <c:axId val="282958424"/>
      </c:lineChart>
      <c:dateAx>
        <c:axId val="282955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958424"/>
        <c:crosses val="autoZero"/>
        <c:auto val="1"/>
        <c:lblOffset val="100"/>
        <c:baseTimeUnit val="days"/>
      </c:dateAx>
      <c:valAx>
        <c:axId val="282958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955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@BancoCiudad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05-4333-B578-FE7123921C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@BancoCiudad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05-4333-B578-FE7123921C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2834304"/>
        <c:axId val="282832008"/>
      </c:barChart>
      <c:catAx>
        <c:axId val="282834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832008"/>
        <c:crosses val="autoZero"/>
        <c:auto val="1"/>
        <c:lblAlgn val="ctr"/>
        <c:lblOffset val="100"/>
        <c:noMultiLvlLbl val="0"/>
      </c:catAx>
      <c:valAx>
        <c:axId val="282832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83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7</c:v>
                </c:pt>
                <c:pt idx="2">
                  <c:v>12</c:v>
                </c:pt>
                <c:pt idx="3">
                  <c:v>6</c:v>
                </c:pt>
                <c:pt idx="4">
                  <c:v>9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B2-4779-9452-AFCDFEECCD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832664"/>
        <c:axId val="282834960"/>
      </c:barChart>
      <c:catAx>
        <c:axId val="282832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834960"/>
        <c:crosses val="autoZero"/>
        <c:auto val="1"/>
        <c:lblAlgn val="ctr"/>
        <c:lblOffset val="100"/>
        <c:noMultiLvlLbl val="0"/>
      </c:catAx>
      <c:valAx>
        <c:axId val="282834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832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6.5101955323075998E-3</c:v>
                </c:pt>
                <c:pt idx="1">
                  <c:v>7.2784794771140002E-3</c:v>
                </c:pt>
                <c:pt idx="2">
                  <c:v>5.9440915729764999E-3</c:v>
                </c:pt>
                <c:pt idx="3">
                  <c:v>5.6610395933109001E-3</c:v>
                </c:pt>
                <c:pt idx="4">
                  <c:v>4.1514290350946996E-3</c:v>
                </c:pt>
                <c:pt idx="5">
                  <c:v>6.227143552642E-3</c:v>
                </c:pt>
                <c:pt idx="6">
                  <c:v>6.7932475119730999E-3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BD-4840-B6E6-53E9DCEE96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5145640"/>
        <c:axId val="245146624"/>
      </c:barChart>
      <c:catAx>
        <c:axId val="245145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146624"/>
        <c:crosses val="autoZero"/>
        <c:auto val="1"/>
        <c:lblAlgn val="ctr"/>
        <c:lblOffset val="100"/>
        <c:noMultiLvlLbl val="0"/>
      </c:catAx>
      <c:valAx>
        <c:axId val="24514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145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1</c:v>
                </c:pt>
                <c:pt idx="11">
                  <c:v>7</c:v>
                </c:pt>
                <c:pt idx="12">
                  <c:v>9</c:v>
                </c:pt>
                <c:pt idx="13">
                  <c:v>5</c:v>
                </c:pt>
                <c:pt idx="14">
                  <c:v>3</c:v>
                </c:pt>
                <c:pt idx="15">
                  <c:v>2</c:v>
                </c:pt>
                <c:pt idx="16">
                  <c:v>6</c:v>
                </c:pt>
                <c:pt idx="17">
                  <c:v>6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09-45CC-9F9E-3E35FB86F9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506864"/>
        <c:axId val="279504896"/>
      </c:lineChart>
      <c:catAx>
        <c:axId val="279506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04896"/>
        <c:crosses val="autoZero"/>
        <c:auto val="1"/>
        <c:lblAlgn val="ctr"/>
        <c:lblOffset val="100"/>
        <c:noMultiLvlLbl val="0"/>
      </c:catAx>
      <c:valAx>
        <c:axId val="279504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06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7.3593514713041997E-3</c:v>
                </c:pt>
                <c:pt idx="10">
                  <c:v>3.3966237559865001E-3</c:v>
                </c:pt>
                <c:pt idx="11">
                  <c:v>8.4915593899664004E-3</c:v>
                </c:pt>
                <c:pt idx="12">
                  <c:v>6.0384422328649996E-3</c:v>
                </c:pt>
                <c:pt idx="13">
                  <c:v>5.0949356339798002E-3</c:v>
                </c:pt>
                <c:pt idx="14">
                  <c:v>7.3593514713041997E-3</c:v>
                </c:pt>
                <c:pt idx="15">
                  <c:v>2.5474678169899001E-3</c:v>
                </c:pt>
                <c:pt idx="16">
                  <c:v>5.6610395933109001E-3</c:v>
                </c:pt>
                <c:pt idx="17">
                  <c:v>3.3966237559865001E-3</c:v>
                </c:pt>
                <c:pt idx="18">
                  <c:v>5.9440915729764999E-3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43-4166-B4EC-16B6B5D06A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509816"/>
        <c:axId val="279509488"/>
      </c:lineChart>
      <c:catAx>
        <c:axId val="279509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09488"/>
        <c:crosses val="autoZero"/>
        <c:auto val="1"/>
        <c:lblAlgn val="ctr"/>
        <c:lblOffset val="100"/>
        <c:noMultiLvlLbl val="0"/>
      </c:catAx>
      <c:valAx>
        <c:axId val="279509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09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13</c:v>
                </c:pt>
                <c:pt idx="1">
                  <c:v>6</c:v>
                </c:pt>
                <c:pt idx="2">
                  <c:v>19</c:v>
                </c:pt>
                <c:pt idx="3">
                  <c:v>18</c:v>
                </c:pt>
                <c:pt idx="4">
                  <c:v>20</c:v>
                </c:pt>
                <c:pt idx="5">
                  <c:v>17</c:v>
                </c:pt>
                <c:pt idx="6">
                  <c:v>14</c:v>
                </c:pt>
                <c:pt idx="7">
                  <c:v>4</c:v>
                </c:pt>
                <c:pt idx="8">
                  <c:v>9</c:v>
                </c:pt>
                <c:pt idx="9">
                  <c:v>10</c:v>
                </c:pt>
                <c:pt idx="10">
                  <c:v>3</c:v>
                </c:pt>
                <c:pt idx="11">
                  <c:v>24</c:v>
                </c:pt>
                <c:pt idx="12">
                  <c:v>9</c:v>
                </c:pt>
                <c:pt idx="13">
                  <c:v>7</c:v>
                </c:pt>
                <c:pt idx="14">
                  <c:v>9</c:v>
                </c:pt>
                <c:pt idx="15">
                  <c:v>6</c:v>
                </c:pt>
                <c:pt idx="16">
                  <c:v>3</c:v>
                </c:pt>
                <c:pt idx="17">
                  <c:v>13</c:v>
                </c:pt>
                <c:pt idx="18">
                  <c:v>16</c:v>
                </c:pt>
                <c:pt idx="19">
                  <c:v>14</c:v>
                </c:pt>
                <c:pt idx="20">
                  <c:v>26</c:v>
                </c:pt>
                <c:pt idx="21">
                  <c:v>10</c:v>
                </c:pt>
                <c:pt idx="22">
                  <c:v>2</c:v>
                </c:pt>
                <c:pt idx="23">
                  <c:v>24</c:v>
                </c:pt>
                <c:pt idx="24">
                  <c:v>14</c:v>
                </c:pt>
                <c:pt idx="25">
                  <c:v>5</c:v>
                </c:pt>
                <c:pt idx="26">
                  <c:v>15</c:v>
                </c:pt>
                <c:pt idx="27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DE-4F6F-9226-5475C9E698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3720776"/>
        <c:axId val="363728976"/>
      </c:lineChart>
      <c:dateAx>
        <c:axId val="363720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728976"/>
        <c:crosses val="autoZero"/>
        <c:auto val="1"/>
        <c:lblOffset val="100"/>
        <c:baseTimeUnit val="days"/>
      </c:dateAx>
      <c:valAx>
        <c:axId val="363728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720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AA-48FD-B042-7972945111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4647584"/>
        <c:axId val="384646928"/>
      </c:barChart>
      <c:catAx>
        <c:axId val="38464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646928"/>
        <c:crosses val="autoZero"/>
        <c:auto val="1"/>
        <c:lblAlgn val="ctr"/>
        <c:lblOffset val="100"/>
        <c:noMultiLvlLbl val="0"/>
      </c:catAx>
      <c:valAx>
        <c:axId val="384646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647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708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26676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611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06209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816625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51170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76154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7819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95660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08625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19740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6587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36306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5030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88803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4922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89730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0547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104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83024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87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27488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303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21814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180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9554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559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14690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2777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07876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874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36520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1384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41301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344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59284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333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33340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9290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87297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30947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9515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4006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00958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67133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28860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645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- 2017-02-22 08:40:32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¿Sabés qué le falta a este jarrito? Tu mano, así te lo tomás ☕️😉
#Desayuno #BuenDía! https://t.co/I5TEl6DoLZ https://t.co/dtIMOpiyZ4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400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- 2017-03-07 10:58:41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✈ Empezar a planear un #viaje tiene magia ❤🌴Elegí un lugar, volá con tu imaginación... y con tu tarjeta del Ciudad ☀ https://t.co/xoZq7Avszs https://t.co/Kb6N1kIQvK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500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- 2017-02-24 16:23:26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Alguna vez estuviste en una #Subasta? Seguí el cronograma y vení a escuchar el famoso #QuiénDaMás 🔨🏡🏢🏨🏫➡️ https://t.co/ViECnC26gX #inmuebles https://t.co/W0T2QgbVzJ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016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- 2017-02-13 10:30:17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nuestra próxima #Subasta de #Inmuebles.
Cómo, cuándo, dónde y demás ⏩ https://t.co/aukE6U9lLg https://t.co/hWL3h1TVyN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436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- 2017-03-06 13:14:13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📢Esperá, esperaaaaá👐 #VueltaAlCole
No compres todos los útiles todavía, se viene un nuevo #RecreoParaElBolsillo! 🍎📚✏😁https://t.co/GixDvUa53J https://t.co/mbTl7vKH2J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76863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6655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89423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281313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65730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30439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91550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5535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69700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099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- 2017-02-23 11:48:17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Pagá con #tarjetadedébito y llevate #efectivo 😉💵💳 Consultá comercios adheridos, no te quedes con la billetera vacía!➡https://t.co/nInRTviNKk https://t.co/8iDvBpQKFj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409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- 2017-02-24 11:43:04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¿Necesitás #Vacaciones? Buscá tu pasaje y pagalo en 50meses con @DespegarAr ✈💙✈ https://t.co/0M0Gz9Sg6w #AnimateADespegar https://t.co/luvDsMl9N0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693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- 2017-03-08 10:40:07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Ya lo dijo Rubén Darío, "sin la mujer, la vida es pura prosa".
💟 Gracias por tanta poesía, #FelizDíaMujer! 🚺 https://t.co/vjcIwrTIZC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68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- 2017-03-02 11:00:09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💳 #PromoDébito Prepará la listita para el finde, date una vuelta por @Coto_Ar! 🛒🍏🍅💡 https://t.co/9omR0o9xbQ https://t.co/N0OCX1UZDj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338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- 2017-02-15 08:40:09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😋 Antes que muerdas la pantalla, buscá tu desayuno con la de débito ☕🍪💳
https://t.co/I5TEl6DoLZ #FelizMiércoles https://t.co/jq8oR7ECAz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107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- 2017-03-08 15:30:04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nuestra próxima #Subasta de bienes de #Aduana 🚢 
10/03, 11 hs, Más info ▶ https://t.co/WDfSUh4hxC https://t.co/cnSsFkUWPn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81488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0361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26064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01840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20819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2767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757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2215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4911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356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- 2017-03-03 12:39:39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un #BuenViernes para darse un gustito! 😁🍕🍔🍟🍝🍧🍰🍮 #restaurantes #dondequieras #felicidad https://t.co/ZmIKadOpbH https://t.co/qedhfdkG9Z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490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- 2017-02-25 12:00:37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#Cine + Tarjeta del Ciudad + #FindeLargo + #demasiadocalor = Plan ideal 🎬😁🍫
https://t.co/XQ4vWVJjP5 https://t.co/zDFY5Sj0bK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898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- 2017-02-28 11:00:28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📣 Hinchas de @RacingClub! Tenemos entradas para el partido vs. Águilas! ➡️ https://t.co/z40rBjqtYy
#CopaSudamerica https://t.co/Q6DIvLZ9zM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134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- 2017-02-16 12:16:09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¿Te olvidaste la clave? 😱 ¿No tenés ni idea como generar una nueva? 😨 No te vuelvas loco y mirá este videito 😉👉
https://t.co/aYQRx3Wr1B 💻💳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366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- 2017-03-08 17:14:37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Acercate a la COMUNA de tu Barrio y conocé los Productos y Servicios que tenemos para vos. @gcba #máscercadelvecino➡ https://t.co/HWtfrao6Bi https://t.co/hyR8ed56V0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43224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9492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42879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58332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37850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20629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5156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93391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9928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04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- 2017-03-08 09:20:06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Avisale a ese compa que te debe mil cafés, que compre uno hoy 😉☕️
#descuento #BuenMiercoles https://t.co/I5TEl6DoLZ https://t.co/s1PQZ96v0B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592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- 2017-03-06 15:36:35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💵 ¿Querés comprar o vender #dólares? Aprovechá ahora, ampliamos el horario! 😉 Conocé cómo operar acá ➡ https://t.co/6m1jznRU6F #HomeBanking https://t.co/lQmUofuoHB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033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- 2017-03-03 11:00:17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#viernes y tu cuerpo lo sabe... Qué comemos hoy? 😁🍕🍔🍟🍝🍧🍰🍮 #restaurante https://t.co/ZmIKadOpbH https://t.co/ZDYjXbkgbL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684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- 2017-03-02 16:57:37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🚺 En el mes de la mujer, el ciclo #MujeresDePalabra presenta 2 espectáculos sobre grandes poetas 🎭Conocé más aquí ➡️ https://t.co/PO7UYS9e2x https://t.co/MvvxEXwljr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960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- 2017-03-08 10:05:06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☕️ Avisale a ese compa que te debe mil cafés, que te compre uno hoy 😉🍎🍌🍞
#descuento #BuenMiercoles #desayuno https://t.co/I5TEl6DoLZ https://t.co/MkzlSaz32R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28166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8626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78195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253732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382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13518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0416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5505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1474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257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- 2017-03-03 15:08:59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💵💳 Adelanto de efectivo ➡ https://t.co/nInRTviNKk
💻 Home Banking ➡ https://t.co/TmoGZwJ8Hc
📱 Banca Móvil Ciudad ➡ https://t.co/G2jSYe4Dfi https://t.co/1IrViLizt1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380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- 2017-03-09 11:00:12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seas cabeza de pochoclo, la entrada para ver el #estreno de hoy se compra el sábado 🎬😎
https://t.co/XQ4vWVJjP5 https://t.co/pQlEzYTfmR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556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- 2017-03-04 11:00:22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💳 #PromoDébito ¿Te falta algo del súper? Pasate por @Coto_Ar! 😃👉 https://t.co/9omR0o9xbQ https://t.co/LnfMWKMB6q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26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- 2017-03-07 14:30:26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pared enorme y lisa pide color a gritos. Dale vida, dale #arte 🎨➡ https://t.co/gQIbH9OKTE https://t.co/HSwB7w282E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06653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9296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40384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887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11629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738616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0820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04733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54917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244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@MundoQuemero - 2017-02-22 17:53:42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#Sponsor Bienvenido @BancoCiudad nuevamente a La Quema! 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37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@aduanaarg - 2017-03-03 09:41:59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#Subasta en el @BancoCiudad hoy a las 11 https://t.co/OLE6qjpuIz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954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@PaulaBertol - 2017-02-11 11:32:11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Sabías que @BancoCiudad @bancoprovincia y el Banco Nación ahora ofrecen #50cuotas fijas para comprar electrodomésticos a tasas del 15/19%?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587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@dariomusa - 2017-02-22 19:44:46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#Huracán | Faltan detalles para que el Banco Ciudad (@BancoCiudad) sea nuevamente el sponsor central de la camiseta. https://t.co/XLulX9SVH9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506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@martuspicon - 2017-03-02 13:45:43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Atencion #PYMES !!! TALLER FINANCIAMIENTO PYMES Cupo limitado  Jornada gratuita. Organizan @BancoCiudad y Subsecret… https://t.co/UEUW282Fsp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144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@SeccionCiudad - 2017-02-13 10:20:00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@BancoCiudad lanza las 50 cuotas y acá te lo contamos! https://t.co/JS398wdAni https://t.co/jjeGzf7f1Q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352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@claudiaven - 2017-02-16 13:45:08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@horaciorlarreta caja 8 larrea 11 Denise cabrera. Informes rivadavia 2479 tesorería servicios inoperantes. Me tomaban el pelo.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61658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2966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21709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8161989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2654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480388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82454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971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@DieAlonso - 2017-03-06 10:21:56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Pésimo el servicio del @BancoCiudad  atiendan en algún número que publican, siguen en el siglo XIX con la lógica de la cola y el mostrador!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557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@IcaroLibreria - 2017-03-07 12:55:20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#VueltaAlCole en @IcaroLibreria 
Todos los martes, el @BancoCiudad te ofrece un 20% de descuento con sus tarjetas d… https://t.co/yC4rV5aggy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313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@claudiaven - 2017-02-16 13:09:34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suc.22 tesorería.  Inoperancia, desidia. Mienten. No querían trabajar. Darme tarj. Débito.   1h30min. @horaciorlarreta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616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@Ambasch23 - 2017-03-05 23:43:33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Felices de que lo hayas disfrutado! Abrazo! @ShowsportCanal @BancoCiudad https://t.co/XoBLwBXCPW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759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@ElDonEmprende - 2017-03-03 09:20:20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Construcción de equipos de trabajo: un desafío continuo. 8 de marzo de 10 a 13 hs. @InstPyME @BancoCiudad Mas info: https://t.co/ictKsdaGph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030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@martuspicon - 2017-02-23 18:29:35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Ahora Gerencia Industria de Subsecretaria Pyme visita a @CamaraCIMA. Nos acompañan @BancoCiudad @InstPyME para fort… https://t.co/OX6eo651jW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843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@droggiano - 2017-02-22 17:58:44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@MundoQuemero: #Sponsor. Bienvenido @BancoCiudad nuevamente a #LaQuema. 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47576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2043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56082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835533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8096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728106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419420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120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@luisba69 - 2017-03-03 12:15:19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chat del @BancoCiudad fue desarrollado por un equipo formado en la escuela kafkiana, increible no pierda la oportunidad de NO conectarse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925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@claudiaven - 2017-02-16 13:47:02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@horaciorlarreta me decían su tarjeta no está.  Call centro decía si está,  pero no en archivos compartidos. Estaba físicamente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216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@claudiaven - 2017-02-16 13:56:01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@horaciorlarreta por supuesto la  tarjeta estaba. Solo era desidia, irresponsabilidad o .sabrán ustedes https://t.co/M1iOeW86NL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148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@francomoccia - 2017-03-07 09:25:07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"El legado de @BuenosAires2018 será nuevo barrio para la Ciudad con 1100 viviendas a entregarse a través del @IVCBuenosAires y @BancoCiudad"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654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@nachocadario - 2017-02-12 13:08:59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@Nicolas_Massot solo tiene una cuenta registrada en @BancoCentral_AR y es del @BancoCiudad que abrió en Cordoba en 2015. No dan los plazos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045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@claudiaven - 2017-02-16 13:53:00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@horaciorlarreta sólo caja 8 para dar tarj. débito xa todo planes sociales, manteros, docentes Una locura Despropósito Maltrato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77471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573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48354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989659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8181157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08246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928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@SeccionCiudad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208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163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@luisfanlo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01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@SeccionMujer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443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@marieclopez77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237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@QuemeroDeSC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380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@Danorecoleta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674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@crispycoroo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12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@MaximStore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53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@invenomica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6526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7984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4051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843426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896712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4783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0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@FabiDiBarto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449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@CarlosEscobar60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818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@martuspicon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711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@carlostejerina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93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@sartpepe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977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@elinformatorio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59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@leila_Nocturna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00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@LautaroVillamor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10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@bancosyseguros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288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@pepeoficial2014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5582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9149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08847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1614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59619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711687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077650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010385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948303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587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@Ricardo_Salton - 2017-03-10 17:50:00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están teniendo problemas para cargar la página web? Gracias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441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@pablolazzaro - 2017-03-09 15:48:22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 Buenas tardes, tengo mi tarjeta de débito en mal estado, como la puedo cambiar y que costo tiene ? desde ya muchas gracias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02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@MaiLoving - 2017-03-09 14:46:58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Hola! Necesito sacar plata de mi C/A con el DNI, como hago?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440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@luquernio - 2017-03-09 14:24:08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por que me bajaron el limite de extraccion? a 1000 pesos sin poder modificarlo desde home banking?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359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@mariel1968ok - 2017-03-09 13:16:30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Hola ayer hice una transferencia por mi teléfono y me aparece como débito y no puedo acceder al comprobante. Qué hago???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0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@Rochi8779 - 2017-03-09 12:54:43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hace una semana me robaron la billetera,en el momento cancele mi tarjeta d debito,no tengo dni nuevo aun.Puedo retirar dinero?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737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@pupitaalexis - 2017-03-09 11:30:31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como es el proceso para cambiar mis puntos a volar por un pasaje?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55303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1619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06189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490908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805075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682819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92195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773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@sat017 - 2017-03-07 17:33:32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pregunta el dto hoy en rubro librerías incluye artículos de librería o sólo libros? agradeceré rpta urgente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298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@sat017 - 2017-03-07 17:29:07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pregunta el dto.de hoy en librerías incluye artículos de librería? o sólo libros?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444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@huanguelen1981 - 2017-03-07 11:50:44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cuáles son las sucursales especializadas en trámites ágiles para préstamos hipotecarios? Me indicaron que existen algunas...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79051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1132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1272</Words>
  <Application>Microsoft Office PowerPoint</Application>
  <PresentationFormat>On-screen Show (4:3)</PresentationFormat>
  <Paragraphs>478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Reporte Twitter</vt:lpstr>
      <vt:lpstr>Twitter Followers Total</vt:lpstr>
      <vt:lpstr>Twitter Key Metrics Table</vt:lpstr>
      <vt:lpstr>Twitter Key Metrics Radar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2017-03-10T23:26:47Z</dcterms:created>
  <dcterms:modified xsi:type="dcterms:W3CDTF">2017-03-10T23:27:42Z</dcterms:modified>
</cp:coreProperties>
</file>