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bhdleon (Banco BHD León)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Images</c:v>
                </c:pt>
                <c:pt idx="2">
                  <c:v>Videos</c:v>
                </c:pt>
                <c:pt idx="3">
                  <c:v>Posts</c:v>
                </c:pt>
                <c:pt idx="4">
                  <c:v>Interactions</c:v>
                </c:pt>
                <c:pt idx="5">
                  <c:v>Interaction Rate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121-44DF-97B7-6D7D5E2DAE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2901872"/>
        <c:axId val="262897608"/>
      </c:radarChart>
      <c:catAx>
        <c:axId val="262901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2897608"/>
        <c:crosses val="autoZero"/>
        <c:auto val="1"/>
        <c:lblAlgn val="ctr"/>
        <c:lblOffset val="100"/>
        <c:noMultiLvlLbl val="0"/>
      </c:catAx>
      <c:valAx>
        <c:axId val="262897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2901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bhdleon (Banco BHD León)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Sheet1!$A$2:$A$30</c:f>
              <c:strCache>
                <c:ptCount val="29"/>
                <c:pt idx="0">
                  <c:v>7/2/2017</c:v>
                </c:pt>
                <c:pt idx="1">
                  <c:v>8/2/2017</c:v>
                </c:pt>
                <c:pt idx="2">
                  <c:v>9/2/2017</c:v>
                </c:pt>
                <c:pt idx="3">
                  <c:v>10/2/2017</c:v>
                </c:pt>
                <c:pt idx="4">
                  <c:v>11/2/2017</c:v>
                </c:pt>
                <c:pt idx="5">
                  <c:v>12/2/2017</c:v>
                </c:pt>
                <c:pt idx="6">
                  <c:v>13/02/2017</c:v>
                </c:pt>
                <c:pt idx="7">
                  <c:v>14/02/2017</c:v>
                </c:pt>
                <c:pt idx="8">
                  <c:v>15/02/2017</c:v>
                </c:pt>
                <c:pt idx="9">
                  <c:v>16/02/2017</c:v>
                </c:pt>
                <c:pt idx="10">
                  <c:v>17/02/2017</c:v>
                </c:pt>
                <c:pt idx="11">
                  <c:v>18/02/2017</c:v>
                </c:pt>
                <c:pt idx="12">
                  <c:v>19/02/2017</c:v>
                </c:pt>
                <c:pt idx="13">
                  <c:v>20/02/2017</c:v>
                </c:pt>
                <c:pt idx="14">
                  <c:v>21/02/2017</c:v>
                </c:pt>
                <c:pt idx="15">
                  <c:v>22/02/2017</c:v>
                </c:pt>
                <c:pt idx="16">
                  <c:v>23/02/2017</c:v>
                </c:pt>
                <c:pt idx="17">
                  <c:v>24/02/2017</c:v>
                </c:pt>
                <c:pt idx="18">
                  <c:v>25/02/2017</c:v>
                </c:pt>
                <c:pt idx="19">
                  <c:v>26/02/2017</c:v>
                </c:pt>
                <c:pt idx="20">
                  <c:v>27/02/2017</c:v>
                </c:pt>
                <c:pt idx="21">
                  <c:v>28/02/2017</c:v>
                </c:pt>
                <c:pt idx="22">
                  <c:v>1/3/2017</c:v>
                </c:pt>
                <c:pt idx="23">
                  <c:v>2/3/2017</c:v>
                </c:pt>
                <c:pt idx="24">
                  <c:v>3/3/2017</c:v>
                </c:pt>
                <c:pt idx="25">
                  <c:v>4/3/2017</c:v>
                </c:pt>
                <c:pt idx="26">
                  <c:v>5/3/2017</c:v>
                </c:pt>
                <c:pt idx="27">
                  <c:v>6/3/2017</c:v>
                </c:pt>
                <c:pt idx="28">
                  <c:v>7/3/2017</c:v>
                </c:pt>
              </c:strCache>
            </c:str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27882</c:v>
                </c:pt>
                <c:pt idx="1">
                  <c:v>27899</c:v>
                </c:pt>
                <c:pt idx="2">
                  <c:v>27925</c:v>
                </c:pt>
                <c:pt idx="3">
                  <c:v>27951</c:v>
                </c:pt>
                <c:pt idx="4">
                  <c:v>27976</c:v>
                </c:pt>
                <c:pt idx="5">
                  <c:v>27989</c:v>
                </c:pt>
                <c:pt idx="6">
                  <c:v>28008</c:v>
                </c:pt>
                <c:pt idx="7">
                  <c:v>28042</c:v>
                </c:pt>
                <c:pt idx="8">
                  <c:v>28054</c:v>
                </c:pt>
                <c:pt idx="9">
                  <c:v>28097</c:v>
                </c:pt>
                <c:pt idx="10">
                  <c:v>28126</c:v>
                </c:pt>
                <c:pt idx="11">
                  <c:v>28162</c:v>
                </c:pt>
                <c:pt idx="12">
                  <c:v>28192</c:v>
                </c:pt>
                <c:pt idx="13">
                  <c:v>28229</c:v>
                </c:pt>
                <c:pt idx="14">
                  <c:v>28270</c:v>
                </c:pt>
                <c:pt idx="15">
                  <c:v>28303</c:v>
                </c:pt>
                <c:pt idx="16">
                  <c:v>28375</c:v>
                </c:pt>
                <c:pt idx="17">
                  <c:v>28441</c:v>
                </c:pt>
                <c:pt idx="18">
                  <c:v>28489</c:v>
                </c:pt>
                <c:pt idx="19">
                  <c:v>28533</c:v>
                </c:pt>
                <c:pt idx="20">
                  <c:v>28589</c:v>
                </c:pt>
                <c:pt idx="21">
                  <c:v>28636</c:v>
                </c:pt>
                <c:pt idx="22">
                  <c:v>28676</c:v>
                </c:pt>
                <c:pt idx="23">
                  <c:v>28706</c:v>
                </c:pt>
                <c:pt idx="24">
                  <c:v>28737</c:v>
                </c:pt>
                <c:pt idx="25">
                  <c:v>28776</c:v>
                </c:pt>
                <c:pt idx="26">
                  <c:v>28829</c:v>
                </c:pt>
                <c:pt idx="27">
                  <c:v>28879</c:v>
                </c:pt>
                <c:pt idx="28">
                  <c:v>28973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CE2-4D1B-BD0E-E4CCE0C531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2900232"/>
        <c:axId val="262899904"/>
      </c:lineChart>
      <c:catAx>
        <c:axId val="262900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2899904"/>
        <c:crosses val="autoZero"/>
        <c:auto val="1"/>
        <c:lblAlgn val="ctr"/>
        <c:lblOffset val="100"/>
        <c:noMultiLvlLbl val="0"/>
      </c:catAx>
      <c:valAx>
        <c:axId val="262899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2900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bhdleon (Banco BHD León)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41</c:v>
                </c:pt>
                <c:pt idx="1">
                  <c:v>47</c:v>
                </c:pt>
                <c:pt idx="2">
                  <c:v>26</c:v>
                </c:pt>
                <c:pt idx="3">
                  <c:v>43</c:v>
                </c:pt>
                <c:pt idx="4">
                  <c:v>38</c:v>
                </c:pt>
                <c:pt idx="5">
                  <c:v>37</c:v>
                </c:pt>
                <c:pt idx="6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035-4AAB-A980-165CE54AA0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8507296"/>
        <c:axId val="268505000"/>
      </c:barChart>
      <c:catAx>
        <c:axId val="268507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505000"/>
        <c:crosses val="autoZero"/>
        <c:auto val="1"/>
        <c:lblAlgn val="ctr"/>
        <c:lblOffset val="100"/>
        <c:noMultiLvlLbl val="0"/>
      </c:catAx>
      <c:valAx>
        <c:axId val="268505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507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bhdleon (Banco BHD León)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4</c:v>
                </c:pt>
                <c:pt idx="9">
                  <c:v>9</c:v>
                </c:pt>
                <c:pt idx="10">
                  <c:v>17</c:v>
                </c:pt>
                <c:pt idx="11">
                  <c:v>14</c:v>
                </c:pt>
                <c:pt idx="12">
                  <c:v>23</c:v>
                </c:pt>
                <c:pt idx="13">
                  <c:v>12</c:v>
                </c:pt>
                <c:pt idx="14">
                  <c:v>4</c:v>
                </c:pt>
                <c:pt idx="15">
                  <c:v>5</c:v>
                </c:pt>
                <c:pt idx="16">
                  <c:v>6</c:v>
                </c:pt>
                <c:pt idx="17">
                  <c:v>8</c:v>
                </c:pt>
                <c:pt idx="18">
                  <c:v>2</c:v>
                </c:pt>
                <c:pt idx="19">
                  <c:v>1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646-4394-97A9-3972A26449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8515168"/>
        <c:axId val="268514184"/>
      </c:lineChart>
      <c:catAx>
        <c:axId val="268515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514184"/>
        <c:crosses val="autoZero"/>
        <c:auto val="1"/>
        <c:lblAlgn val="ctr"/>
        <c:lblOffset val="100"/>
        <c:noMultiLvlLbl val="0"/>
      </c:catAx>
      <c:valAx>
        <c:axId val="268514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515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bhdleon (Banco BHD León)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0.36410328572433998</c:v>
                </c:pt>
                <c:pt idx="9">
                  <c:v>0.11022772579094001</c:v>
                </c:pt>
                <c:pt idx="10">
                  <c:v>0.15354625632706001</c:v>
                </c:pt>
                <c:pt idx="11">
                  <c:v>0.12061392487762999</c:v>
                </c:pt>
                <c:pt idx="12">
                  <c:v>0.10171337324372</c:v>
                </c:pt>
                <c:pt idx="13">
                  <c:v>0.19700274396678999</c:v>
                </c:pt>
                <c:pt idx="14">
                  <c:v>0.18556954900443001</c:v>
                </c:pt>
                <c:pt idx="15">
                  <c:v>0.21318511222121</c:v>
                </c:pt>
                <c:pt idx="16">
                  <c:v>0.22397335772415</c:v>
                </c:pt>
                <c:pt idx="17">
                  <c:v>0.18732850207556001</c:v>
                </c:pt>
                <c:pt idx="18">
                  <c:v>0.28143249138113002</c:v>
                </c:pt>
                <c:pt idx="19">
                  <c:v>0.56638288890452004</c:v>
                </c:pt>
                <c:pt idx="20">
                  <c:v>0.95687047069583997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B7C-47BB-820B-04E25F71A0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8511560"/>
        <c:axId val="268511888"/>
      </c:lineChart>
      <c:catAx>
        <c:axId val="268511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511888"/>
        <c:crosses val="autoZero"/>
        <c:auto val="1"/>
        <c:lblAlgn val="ctr"/>
        <c:lblOffset val="100"/>
        <c:noMultiLvlLbl val="0"/>
      </c:catAx>
      <c:valAx>
        <c:axId val="268511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511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bhdleon (Banco BHD León)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19</c:v>
                </c:pt>
                <c:pt idx="1">
                  <c:v>25</c:v>
                </c:pt>
                <c:pt idx="2">
                  <c:v>13</c:v>
                </c:pt>
                <c:pt idx="3">
                  <c:v>16</c:v>
                </c:pt>
                <c:pt idx="4">
                  <c:v>19</c:v>
                </c:pt>
                <c:pt idx="5">
                  <c:v>8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01-4F06-BA2E-C256D59269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7804672"/>
        <c:axId val="267805000"/>
      </c:barChart>
      <c:catAx>
        <c:axId val="267804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805000"/>
        <c:crosses val="autoZero"/>
        <c:auto val="1"/>
        <c:lblAlgn val="ctr"/>
        <c:lblOffset val="100"/>
        <c:noMultiLvlLbl val="0"/>
      </c:catAx>
      <c:valAx>
        <c:axId val="267805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804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bhdleon (Banco BHD León)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Images</c:v>
                </c:pt>
                <c:pt idx="1">
                  <c:v>Videos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0.15658229349555</c:v>
                </c:pt>
                <c:pt idx="1">
                  <c:v>0.25278100613931997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7A-45F4-AD6A-770FC8E7C3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7806312"/>
        <c:axId val="267806968"/>
      </c:barChart>
      <c:catAx>
        <c:axId val="267806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806968"/>
        <c:crosses val="autoZero"/>
        <c:auto val="1"/>
        <c:lblAlgn val="ctr"/>
        <c:lblOffset val="100"/>
        <c:noMultiLvlLbl val="0"/>
      </c:catAx>
      <c:valAx>
        <c:axId val="267806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806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bhdleon (Banco BHD León)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0C-466B-AC45-9C2782CB100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bhdleon (Banco BHD León)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80C-466B-AC45-9C2782CB10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66077816"/>
        <c:axId val="266071912"/>
      </c:barChart>
      <c:catAx>
        <c:axId val="266077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071912"/>
        <c:crosses val="autoZero"/>
        <c:auto val="1"/>
        <c:lblAlgn val="ctr"/>
        <c:lblOffset val="100"/>
        <c:noMultiLvlLbl val="0"/>
      </c:catAx>
      <c:valAx>
        <c:axId val="266071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077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bhdleon (Banco BHD León)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0.24568932797396001</c:v>
                </c:pt>
                <c:pt idx="1">
                  <c:v>0.20656418193970999</c:v>
                </c:pt>
                <c:pt idx="2">
                  <c:v>0.11229843783402001</c:v>
                </c:pt>
                <c:pt idx="3">
                  <c:v>0.13103739402681</c:v>
                </c:pt>
                <c:pt idx="4">
                  <c:v>0.13497175591034</c:v>
                </c:pt>
                <c:pt idx="5">
                  <c:v>0.17632884229782</c:v>
                </c:pt>
                <c:pt idx="6">
                  <c:v>0.13719351320927001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E2-4532-A13A-E3BFE6AEA2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6075520"/>
        <c:axId val="266073880"/>
      </c:barChart>
      <c:catAx>
        <c:axId val="266075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073880"/>
        <c:crosses val="autoZero"/>
        <c:auto val="1"/>
        <c:lblAlgn val="ctr"/>
        <c:lblOffset val="100"/>
        <c:noMultiLvlLbl val="0"/>
      </c:catAx>
      <c:valAx>
        <c:axId val="266073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075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bhdleon (Banco BHD León)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5048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C45-4085-98FE-8D7D08EDBCF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bhdleon (Banco BHD León)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C45-4085-98FE-8D7D08EDBC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68505328"/>
        <c:axId val="268504672"/>
      </c:barChart>
      <c:catAx>
        <c:axId val="268505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504672"/>
        <c:crosses val="autoZero"/>
        <c:auto val="1"/>
        <c:lblAlgn val="ctr"/>
        <c:lblOffset val="100"/>
        <c:noMultiLvlLbl val="0"/>
      </c:catAx>
      <c:valAx>
        <c:axId val="268504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505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0011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76990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2730090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303248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864413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294517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094839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341703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654131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236392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810999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1759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bhdleon (Banco BHD León)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0.1716%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84984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541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817874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37563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940355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71268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170672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98077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59030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46924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931692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77822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770998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59420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530714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08543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550647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92805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482104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04319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725372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03741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2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335841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8900062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57444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70157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768047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231039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8282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- 2017-02-27 08:31:47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Hace 173 años una idea nos enseñó a ser libres. #DiaDeLaIndependencia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0.9409%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3520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- 2017-03-07 20:53:32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Disfruta de los toques finales a este maravilloso homenaje visitando nuestra sucursal de la Av. 27 de Febrero esq. Av. Winston Churchill. ¡Este mural es para ti #MujerMujer! #DiaDeLaMujer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0.9388%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7632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- 2017-03-06 19:30:41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Visita nuestro mural conmemorando el #DiaDeLaMujer y forma parte de la obra que celebra a cada #MujerMujer Dominicana en nuestra sucursal de la Av. 27 de Febrero esq. Av. Winston Churchill.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5233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- 2017-03-07 15:51:00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Una #MujerMujer desarrolla la fortaleza necesaria para enfrentar nuevos retos y lograr un buen desempeño, inspirándonos a superarnos cada día. 
Ríndele homenaje a esa #MujerMujer cuya fortaleza haya estimulado tu vida de forma positiva, mencionándola en los comentarios.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0.5143%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4372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- 2017-03-06 13:19:14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Una #MujerMujer es proactiva defendiendo los recursos de su comunidad, cuya solidaridad nos beneficia a todos.
Ríndele homenaje a esa #MujerMujer cuya solidaridad haya impactado tu comunidad de forma positiva mencionándola en los comentarios.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0.5056%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0374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- 2017-02-18 10:17:10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#DiaDelEstudiante #ValoraSer #EducacionParaLaVida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170340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3089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2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979097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1246966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576108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015711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930812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489559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1634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- 2017-03-06 16:16:09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Entra a beisbol.bhdleon.com.do, viste tus redes sociales y demostremos que somos 10 millones de dominicanos que juntos formamos #elequipomasgrande del mundo.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806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- 2017-03-07 17:33:43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Contempla la evolución del mural conmemorativo del #DiaDeLaMujer en el parqueo de nuestra sucursal de la Av. 27 de Febrero esq. Av. Winston Churchill. #MujerMujer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3237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- 2017-03-07 18:30:51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Una #MujerMujer expresa su creatividad al máximo, coloreando nuestras vidas con pasión y alegría. 
Ríndele homenaje a esa #MujerMujer cuya creatividad haya inspirado tu vida, mencionándola en los comentarios.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8329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- 2017-03-03 17:41:27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Tu obra nos inspira.
Construyamos juntos un homenaje a la mujer dominicana, que con su legado logra mejorar cada día de nuestras vidas.
Hora:  Desde las 8:00 a.m.
Lugar:  Banco BHD León
Av. 27 de Febrero esq. Av. Winston Churchill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751333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5335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307</Words>
  <Application>Microsoft Office PowerPoint</Application>
  <PresentationFormat>On-screen Show (4:3)</PresentationFormat>
  <Paragraphs>116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quintly_template</vt:lpstr>
      <vt:lpstr>Reporte Instagram</vt:lpstr>
      <vt:lpstr>Instagram Key Metrics Table</vt:lpstr>
      <vt:lpstr>Instagram Key Metrics Radar</vt:lpstr>
      <vt:lpstr>Instagram Followers Total</vt:lpstr>
      <vt:lpstr>Instagram Followers Change Per Weekday</vt:lpstr>
      <vt:lpstr>Instagram Posts By Hour</vt:lpstr>
      <vt:lpstr>Instagram Interaction Rate By Hour</vt:lpstr>
      <vt:lpstr>Instagram Posts By Weekday</vt:lpstr>
      <vt:lpstr>Instagram Interaction Rate By Post Type</vt:lpstr>
      <vt:lpstr>Instagram Posts Type Distribution</vt:lpstr>
      <vt:lpstr>Instagram Interaction Rate By Weekday</vt:lpstr>
      <vt:lpstr>Instagram Interactions Distribution</vt:lpstr>
      <vt:lpstr>Instagram Posts Table - 1 of 2</vt:lpstr>
      <vt:lpstr>Instagram Posts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2017-03-09T05:02:00Z</dcterms:created>
  <dcterms:modified xsi:type="dcterms:W3CDTF">2017-03-09T05:02:18Z</dcterms:modified>
</cp:coreProperties>
</file>