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Followers</c:v>
                </c:pt>
                <c:pt idx="1">
                  <c:v>Status Updates</c:v>
                </c:pt>
                <c:pt idx="2">
                  <c:v>Job Updates</c:v>
                </c:pt>
                <c:pt idx="3">
                  <c:v>Interactions</c:v>
                </c:pt>
                <c:pt idx="4">
                  <c:v>Interaction Rate</c:v>
                </c:pt>
                <c:pt idx="5">
                  <c:v>Followers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1A-49A1-859F-3E244C6F4F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9624016"/>
        <c:axId val="269625656"/>
      </c:radarChart>
      <c:catAx>
        <c:axId val="269624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625656"/>
        <c:crosses val="autoZero"/>
        <c:auto val="1"/>
        <c:lblAlgn val="ctr"/>
        <c:lblOffset val="100"/>
        <c:noMultiLvlLbl val="0"/>
      </c:catAx>
      <c:valAx>
        <c:axId val="269625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624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7/2/2017</c:v>
                </c:pt>
                <c:pt idx="1">
                  <c:v>8/2/2017</c:v>
                </c:pt>
                <c:pt idx="2">
                  <c:v>9/2/2017</c:v>
                </c:pt>
                <c:pt idx="3">
                  <c:v>10/2/2017</c:v>
                </c:pt>
                <c:pt idx="4">
                  <c:v>11/2/2017</c:v>
                </c:pt>
                <c:pt idx="5">
                  <c:v>12/2/2017</c:v>
                </c:pt>
                <c:pt idx="6">
                  <c:v>13/02/2017</c:v>
                </c:pt>
                <c:pt idx="7">
                  <c:v>14/02/2017</c:v>
                </c:pt>
                <c:pt idx="8">
                  <c:v>15/02/2017</c:v>
                </c:pt>
                <c:pt idx="9">
                  <c:v>16/02/2017</c:v>
                </c:pt>
                <c:pt idx="10">
                  <c:v>17/02/2017</c:v>
                </c:pt>
                <c:pt idx="11">
                  <c:v>18/02/2017</c:v>
                </c:pt>
                <c:pt idx="12">
                  <c:v>19/02/2017</c:v>
                </c:pt>
                <c:pt idx="13">
                  <c:v>20/02/2017</c:v>
                </c:pt>
                <c:pt idx="14">
                  <c:v>21/02/2017</c:v>
                </c:pt>
                <c:pt idx="15">
                  <c:v>22/02/2017</c:v>
                </c:pt>
                <c:pt idx="16">
                  <c:v>23/02/2017</c:v>
                </c:pt>
                <c:pt idx="17">
                  <c:v>24/02/2017</c:v>
                </c:pt>
                <c:pt idx="18">
                  <c:v>25/02/2017</c:v>
                </c:pt>
                <c:pt idx="19">
                  <c:v>26/02/2017</c:v>
                </c:pt>
                <c:pt idx="20">
                  <c:v>27/02/2017</c:v>
                </c:pt>
                <c:pt idx="21">
                  <c:v>28/02/2017</c:v>
                </c:pt>
                <c:pt idx="22">
                  <c:v>1/3/2017</c:v>
                </c:pt>
                <c:pt idx="23">
                  <c:v>2/3/2017</c:v>
                </c:pt>
                <c:pt idx="24">
                  <c:v>3/3/2017</c:v>
                </c:pt>
                <c:pt idx="25">
                  <c:v>4/3/2017</c:v>
                </c:pt>
                <c:pt idx="26">
                  <c:v>5/3/2017</c:v>
                </c:pt>
                <c:pt idx="27">
                  <c:v>6/3/2017</c:v>
                </c:pt>
                <c:pt idx="28">
                  <c:v>7/3/2017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6236</c:v>
                </c:pt>
                <c:pt idx="1">
                  <c:v>6253</c:v>
                </c:pt>
                <c:pt idx="2">
                  <c:v>6263</c:v>
                </c:pt>
                <c:pt idx="3">
                  <c:v>6269</c:v>
                </c:pt>
                <c:pt idx="4">
                  <c:v>6272</c:v>
                </c:pt>
                <c:pt idx="5">
                  <c:v>6279</c:v>
                </c:pt>
                <c:pt idx="6">
                  <c:v>6282</c:v>
                </c:pt>
                <c:pt idx="7">
                  <c:v>6286</c:v>
                </c:pt>
                <c:pt idx="8">
                  <c:v>6292</c:v>
                </c:pt>
                <c:pt idx="9">
                  <c:v>6301</c:v>
                </c:pt>
                <c:pt idx="10">
                  <c:v>6305</c:v>
                </c:pt>
                <c:pt idx="11">
                  <c:v>6316</c:v>
                </c:pt>
                <c:pt idx="12">
                  <c:v>6321</c:v>
                </c:pt>
                <c:pt idx="13">
                  <c:v>6327</c:v>
                </c:pt>
                <c:pt idx="14">
                  <c:v>6353</c:v>
                </c:pt>
                <c:pt idx="15">
                  <c:v>6380</c:v>
                </c:pt>
                <c:pt idx="17">
                  <c:v>6406</c:v>
                </c:pt>
                <c:pt idx="18">
                  <c:v>6418</c:v>
                </c:pt>
                <c:pt idx="19">
                  <c:v>6421</c:v>
                </c:pt>
                <c:pt idx="20">
                  <c:v>6424</c:v>
                </c:pt>
                <c:pt idx="21">
                  <c:v>6432</c:v>
                </c:pt>
                <c:pt idx="22">
                  <c:v>6439</c:v>
                </c:pt>
                <c:pt idx="23">
                  <c:v>6460</c:v>
                </c:pt>
                <c:pt idx="24">
                  <c:v>6480</c:v>
                </c:pt>
                <c:pt idx="25">
                  <c:v>6492</c:v>
                </c:pt>
                <c:pt idx="26">
                  <c:v>6499</c:v>
                </c:pt>
                <c:pt idx="27">
                  <c:v>6506</c:v>
                </c:pt>
                <c:pt idx="28">
                  <c:v>6522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6B-4384-BF47-11F0F1ABAE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954336"/>
        <c:axId val="238954008"/>
      </c:lineChart>
      <c:catAx>
        <c:axId val="238954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954008"/>
        <c:crosses val="autoZero"/>
        <c:auto val="1"/>
        <c:lblAlgn val="ctr"/>
        <c:lblOffset val="100"/>
        <c:noMultiLvlLbl val="0"/>
      </c:catAx>
      <c:valAx>
        <c:axId val="238954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954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7/2/2017</c:v>
                </c:pt>
                <c:pt idx="1">
                  <c:v>8/2/2017</c:v>
                </c:pt>
                <c:pt idx="2">
                  <c:v>9/2/2017</c:v>
                </c:pt>
                <c:pt idx="3">
                  <c:v>10/2/2017</c:v>
                </c:pt>
                <c:pt idx="4">
                  <c:v>11/2/2017</c:v>
                </c:pt>
                <c:pt idx="5">
                  <c:v>12/2/2017</c:v>
                </c:pt>
                <c:pt idx="6">
                  <c:v>13/02/2017</c:v>
                </c:pt>
                <c:pt idx="7">
                  <c:v>14/02/2017</c:v>
                </c:pt>
                <c:pt idx="8">
                  <c:v>15/02/2017</c:v>
                </c:pt>
                <c:pt idx="9">
                  <c:v>16/02/2017</c:v>
                </c:pt>
                <c:pt idx="10">
                  <c:v>17/02/2017</c:v>
                </c:pt>
                <c:pt idx="11">
                  <c:v>18/02/2017</c:v>
                </c:pt>
                <c:pt idx="12">
                  <c:v>19/02/2017</c:v>
                </c:pt>
                <c:pt idx="13">
                  <c:v>20/02/2017</c:v>
                </c:pt>
                <c:pt idx="14">
                  <c:v>21/02/2017</c:v>
                </c:pt>
                <c:pt idx="15">
                  <c:v>22/02/2017</c:v>
                </c:pt>
                <c:pt idx="16">
                  <c:v>23/02/2017</c:v>
                </c:pt>
                <c:pt idx="17">
                  <c:v>24/02/2017</c:v>
                </c:pt>
                <c:pt idx="18">
                  <c:v>25/02/2017</c:v>
                </c:pt>
                <c:pt idx="19">
                  <c:v>26/02/2017</c:v>
                </c:pt>
                <c:pt idx="20">
                  <c:v>27/02/2017</c:v>
                </c:pt>
                <c:pt idx="21">
                  <c:v>28/02/2017</c:v>
                </c:pt>
                <c:pt idx="22">
                  <c:v>1/3/2017</c:v>
                </c:pt>
                <c:pt idx="23">
                  <c:v>2/3/2017</c:v>
                </c:pt>
                <c:pt idx="24">
                  <c:v>3/3/2017</c:v>
                </c:pt>
                <c:pt idx="25">
                  <c:v>4/3/2017</c:v>
                </c:pt>
                <c:pt idx="26">
                  <c:v>5/3/2017</c:v>
                </c:pt>
                <c:pt idx="27">
                  <c:v>6/3/2017</c:v>
                </c:pt>
                <c:pt idx="28">
                  <c:v>7/3/2017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7</c:v>
                </c:pt>
                <c:pt idx="1">
                  <c:v>17</c:v>
                </c:pt>
                <c:pt idx="2">
                  <c:v>10</c:v>
                </c:pt>
                <c:pt idx="3">
                  <c:v>6</c:v>
                </c:pt>
                <c:pt idx="4">
                  <c:v>3</c:v>
                </c:pt>
                <c:pt idx="5">
                  <c:v>7</c:v>
                </c:pt>
                <c:pt idx="6">
                  <c:v>3</c:v>
                </c:pt>
                <c:pt idx="7">
                  <c:v>4</c:v>
                </c:pt>
                <c:pt idx="8">
                  <c:v>6</c:v>
                </c:pt>
                <c:pt idx="9">
                  <c:v>9</c:v>
                </c:pt>
                <c:pt idx="10">
                  <c:v>4</c:v>
                </c:pt>
                <c:pt idx="11">
                  <c:v>11</c:v>
                </c:pt>
                <c:pt idx="12">
                  <c:v>5</c:v>
                </c:pt>
                <c:pt idx="13">
                  <c:v>6</c:v>
                </c:pt>
                <c:pt idx="14">
                  <c:v>26</c:v>
                </c:pt>
                <c:pt idx="15">
                  <c:v>27</c:v>
                </c:pt>
                <c:pt idx="17">
                  <c:v>26</c:v>
                </c:pt>
                <c:pt idx="18">
                  <c:v>12</c:v>
                </c:pt>
                <c:pt idx="19">
                  <c:v>3</c:v>
                </c:pt>
                <c:pt idx="20">
                  <c:v>3</c:v>
                </c:pt>
                <c:pt idx="21">
                  <c:v>8</c:v>
                </c:pt>
                <c:pt idx="22">
                  <c:v>7</c:v>
                </c:pt>
                <c:pt idx="23">
                  <c:v>21</c:v>
                </c:pt>
                <c:pt idx="24">
                  <c:v>20</c:v>
                </c:pt>
                <c:pt idx="25">
                  <c:v>12</c:v>
                </c:pt>
                <c:pt idx="26">
                  <c:v>7</c:v>
                </c:pt>
                <c:pt idx="27">
                  <c:v>7</c:v>
                </c:pt>
                <c:pt idx="28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6E-4068-8715-290F114246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954664"/>
        <c:axId val="238951712"/>
      </c:lineChart>
      <c:catAx>
        <c:axId val="238954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951712"/>
        <c:crosses val="autoZero"/>
        <c:auto val="1"/>
        <c:lblAlgn val="ctr"/>
        <c:lblOffset val="100"/>
        <c:noMultiLvlLbl val="0"/>
      </c:catAx>
      <c:valAx>
        <c:axId val="238951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954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7/2/2017</c:v>
                </c:pt>
                <c:pt idx="1">
                  <c:v>8/2/2017</c:v>
                </c:pt>
                <c:pt idx="2">
                  <c:v>9/2/2017</c:v>
                </c:pt>
                <c:pt idx="3">
                  <c:v>10/2/2017</c:v>
                </c:pt>
                <c:pt idx="4">
                  <c:v>11/2/2017</c:v>
                </c:pt>
                <c:pt idx="5">
                  <c:v>12/2/2017</c:v>
                </c:pt>
                <c:pt idx="6">
                  <c:v>13/02/2017</c:v>
                </c:pt>
                <c:pt idx="7">
                  <c:v>14/02/2017</c:v>
                </c:pt>
                <c:pt idx="8">
                  <c:v>15/02/2017</c:v>
                </c:pt>
                <c:pt idx="9">
                  <c:v>16/02/2017</c:v>
                </c:pt>
                <c:pt idx="10">
                  <c:v>17/02/2017</c:v>
                </c:pt>
                <c:pt idx="11">
                  <c:v>18/02/2017</c:v>
                </c:pt>
                <c:pt idx="12">
                  <c:v>19/02/2017</c:v>
                </c:pt>
                <c:pt idx="13">
                  <c:v>20/02/2017</c:v>
                </c:pt>
                <c:pt idx="14">
                  <c:v>21/02/2017</c:v>
                </c:pt>
                <c:pt idx="15">
                  <c:v>22/02/2017</c:v>
                </c:pt>
                <c:pt idx="16">
                  <c:v>23/02/2017</c:v>
                </c:pt>
                <c:pt idx="17">
                  <c:v>24/02/2017</c:v>
                </c:pt>
                <c:pt idx="18">
                  <c:v>25/02/2017</c:v>
                </c:pt>
                <c:pt idx="19">
                  <c:v>26/02/2017</c:v>
                </c:pt>
                <c:pt idx="20">
                  <c:v>27/02/2017</c:v>
                </c:pt>
                <c:pt idx="21">
                  <c:v>28/02/2017</c:v>
                </c:pt>
                <c:pt idx="22">
                  <c:v>1/3/2017</c:v>
                </c:pt>
                <c:pt idx="23">
                  <c:v>2/3/2017</c:v>
                </c:pt>
                <c:pt idx="24">
                  <c:v>3/3/2017</c:v>
                </c:pt>
                <c:pt idx="25">
                  <c:v>4/3/2017</c:v>
                </c:pt>
                <c:pt idx="26">
                  <c:v>5/3/2017</c:v>
                </c:pt>
                <c:pt idx="27">
                  <c:v>6/3/2017</c:v>
                </c:pt>
                <c:pt idx="28">
                  <c:v>7/3/2017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34-45B4-8F50-9F1B3DB5F3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194920"/>
        <c:axId val="270195248"/>
      </c:lineChart>
      <c:catAx>
        <c:axId val="270194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195248"/>
        <c:crosses val="autoZero"/>
        <c:auto val="1"/>
        <c:lblAlgn val="ctr"/>
        <c:lblOffset val="100"/>
        <c:noMultiLvlLbl val="0"/>
      </c:catAx>
      <c:valAx>
        <c:axId val="270195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194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7/2/2017</c:v>
                </c:pt>
                <c:pt idx="1">
                  <c:v>8/2/2017</c:v>
                </c:pt>
                <c:pt idx="2">
                  <c:v>9/2/2017</c:v>
                </c:pt>
                <c:pt idx="3">
                  <c:v>10/2/2017</c:v>
                </c:pt>
                <c:pt idx="4">
                  <c:v>11/2/2017</c:v>
                </c:pt>
                <c:pt idx="5">
                  <c:v>12/2/2017</c:v>
                </c:pt>
                <c:pt idx="6">
                  <c:v>13/02/2017</c:v>
                </c:pt>
                <c:pt idx="7">
                  <c:v>14/02/2017</c:v>
                </c:pt>
                <c:pt idx="8">
                  <c:v>15/02/2017</c:v>
                </c:pt>
                <c:pt idx="9">
                  <c:v>16/02/2017</c:v>
                </c:pt>
                <c:pt idx="10">
                  <c:v>17/02/2017</c:v>
                </c:pt>
                <c:pt idx="11">
                  <c:v>18/02/2017</c:v>
                </c:pt>
                <c:pt idx="12">
                  <c:v>19/02/2017</c:v>
                </c:pt>
                <c:pt idx="13">
                  <c:v>20/02/2017</c:v>
                </c:pt>
                <c:pt idx="14">
                  <c:v>21/02/2017</c:v>
                </c:pt>
                <c:pt idx="15">
                  <c:v>22/02/2017</c:v>
                </c:pt>
                <c:pt idx="16">
                  <c:v>23/02/2017</c:v>
                </c:pt>
                <c:pt idx="17">
                  <c:v>24/02/2017</c:v>
                </c:pt>
                <c:pt idx="18">
                  <c:v>25/02/2017</c:v>
                </c:pt>
                <c:pt idx="19">
                  <c:v>26/02/2017</c:v>
                </c:pt>
                <c:pt idx="20">
                  <c:v>27/02/2017</c:v>
                </c:pt>
                <c:pt idx="21">
                  <c:v>28/02/2017</c:v>
                </c:pt>
                <c:pt idx="22">
                  <c:v>1/3/2017</c:v>
                </c:pt>
                <c:pt idx="23">
                  <c:v>2/3/2017</c:v>
                </c:pt>
                <c:pt idx="24">
                  <c:v>3/3/2017</c:v>
                </c:pt>
                <c:pt idx="25">
                  <c:v>4/3/2017</c:v>
                </c:pt>
                <c:pt idx="26">
                  <c:v>5/3/2017</c:v>
                </c:pt>
                <c:pt idx="27">
                  <c:v>6/3/2017</c:v>
                </c:pt>
                <c:pt idx="28">
                  <c:v>7/3/2017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0.10366826156300001</c:v>
                </c:pt>
                <c:pt idx="5">
                  <c:v>0.11155378486056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3.1766200762389001E-2</c:v>
                </c:pt>
                <c:pt idx="10">
                  <c:v>0.11105822624147001</c:v>
                </c:pt>
                <c:pt idx="11">
                  <c:v>6.3391442155308994E-2</c:v>
                </c:pt>
                <c:pt idx="12">
                  <c:v>7.9138968027856998E-2</c:v>
                </c:pt>
                <c:pt idx="13">
                  <c:v>0.71157495256167003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6.2383031815345998E-2</c:v>
                </c:pt>
                <c:pt idx="19">
                  <c:v>9.3472503505219004E-2</c:v>
                </c:pt>
                <c:pt idx="20">
                  <c:v>0.52943008408595005</c:v>
                </c:pt>
                <c:pt idx="21">
                  <c:v>0</c:v>
                </c:pt>
                <c:pt idx="22">
                  <c:v>0</c:v>
                </c:pt>
                <c:pt idx="23">
                  <c:v>0.65126376182353996</c:v>
                </c:pt>
                <c:pt idx="24">
                  <c:v>0.26275115919629</c:v>
                </c:pt>
                <c:pt idx="25">
                  <c:v>7.7089115016960003E-2</c:v>
                </c:pt>
                <c:pt idx="26">
                  <c:v>0.12317167051578</c:v>
                </c:pt>
                <c:pt idx="27">
                  <c:v>0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4D-4CC9-80BC-E3D7CA7C4F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189016"/>
        <c:axId val="270189344"/>
      </c:lineChart>
      <c:catAx>
        <c:axId val="270189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189344"/>
        <c:crosses val="autoZero"/>
        <c:auto val="1"/>
        <c:lblAlgn val="ctr"/>
        <c:lblOffset val="100"/>
        <c:noMultiLvlLbl val="0"/>
      </c:catAx>
      <c:valAx>
        <c:axId val="270189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189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LinkedIn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787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99223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89910439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14603461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57953478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2756640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6491808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3139154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2744279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827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BHD León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0.2081%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60366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43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25123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170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00390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365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01518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230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65493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622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25902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295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73</Words>
  <Application>Microsoft Office PowerPoint</Application>
  <PresentationFormat>On-screen Show (4:3)</PresentationFormat>
  <Paragraphs>33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Reporte LinkedIn</vt:lpstr>
      <vt:lpstr>LinkedIn Key Metrics Table</vt:lpstr>
      <vt:lpstr>LinkedIn Key Metrics Radar</vt:lpstr>
      <vt:lpstr>LinkedIn Followers Total</vt:lpstr>
      <vt:lpstr>LinkedIn Followers Change</vt:lpstr>
      <vt:lpstr>LinkedIn Updates</vt:lpstr>
      <vt:lpstr>LinkedIn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LinkedIn</dc:title>
  <dc:creator>Administrator</dc:creator>
  <cp:lastModifiedBy>Administrator</cp:lastModifiedBy>
  <cp:revision>1</cp:revision>
  <dcterms:created xsi:type="dcterms:W3CDTF">2017-03-09T05:01:49Z</dcterms:created>
  <dcterms:modified xsi:type="dcterms:W3CDTF">2017-03-09T05:01:57Z</dcterms:modified>
</cp:coreProperties>
</file>