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59-4B8D-B3EC-2679633CE1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3387600"/>
        <c:axId val="273385632"/>
      </c:radarChart>
      <c:catAx>
        <c:axId val="273387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85632"/>
        <c:crosses val="autoZero"/>
        <c:auto val="1"/>
        <c:lblAlgn val="ctr"/>
        <c:lblOffset val="100"/>
        <c:noMultiLvlLbl val="0"/>
      </c:catAx>
      <c:valAx>
        <c:axId val="273385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87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1595</c:v>
                </c:pt>
                <c:pt idx="1">
                  <c:v>1596</c:v>
                </c:pt>
                <c:pt idx="2">
                  <c:v>1595</c:v>
                </c:pt>
                <c:pt idx="3">
                  <c:v>1596</c:v>
                </c:pt>
                <c:pt idx="4">
                  <c:v>1596</c:v>
                </c:pt>
                <c:pt idx="5">
                  <c:v>1596</c:v>
                </c:pt>
                <c:pt idx="6">
                  <c:v>1599</c:v>
                </c:pt>
                <c:pt idx="7">
                  <c:v>1602</c:v>
                </c:pt>
                <c:pt idx="8">
                  <c:v>1604</c:v>
                </c:pt>
                <c:pt idx="9">
                  <c:v>1606</c:v>
                </c:pt>
                <c:pt idx="10">
                  <c:v>1608</c:v>
                </c:pt>
                <c:pt idx="11">
                  <c:v>1611</c:v>
                </c:pt>
                <c:pt idx="12">
                  <c:v>1611</c:v>
                </c:pt>
                <c:pt idx="13">
                  <c:v>1613</c:v>
                </c:pt>
                <c:pt idx="14">
                  <c:v>1615</c:v>
                </c:pt>
                <c:pt idx="15">
                  <c:v>1617</c:v>
                </c:pt>
                <c:pt idx="16">
                  <c:v>1617</c:v>
                </c:pt>
                <c:pt idx="17">
                  <c:v>1618</c:v>
                </c:pt>
                <c:pt idx="18">
                  <c:v>1619</c:v>
                </c:pt>
                <c:pt idx="19">
                  <c:v>1621</c:v>
                </c:pt>
                <c:pt idx="20">
                  <c:v>1621</c:v>
                </c:pt>
                <c:pt idx="21">
                  <c:v>1622</c:v>
                </c:pt>
                <c:pt idx="22">
                  <c:v>1624</c:v>
                </c:pt>
                <c:pt idx="23">
                  <c:v>1626</c:v>
                </c:pt>
                <c:pt idx="24">
                  <c:v>1630</c:v>
                </c:pt>
                <c:pt idx="25">
                  <c:v>1631</c:v>
                </c:pt>
                <c:pt idx="26">
                  <c:v>1634</c:v>
                </c:pt>
                <c:pt idx="27">
                  <c:v>1634</c:v>
                </c:pt>
                <c:pt idx="28">
                  <c:v>1634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40-4D2A-AE29-45536087FE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388256"/>
        <c:axId val="242656360"/>
      </c:lineChart>
      <c:catAx>
        <c:axId val="273388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656360"/>
        <c:crosses val="autoZero"/>
        <c:auto val="1"/>
        <c:lblAlgn val="ctr"/>
        <c:lblOffset val="100"/>
        <c:noMultiLvlLbl val="0"/>
      </c:catAx>
      <c:valAx>
        <c:axId val="242656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8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7D-4D1B-9E04-BA9E44F72B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038176"/>
        <c:axId val="245036536"/>
      </c:barChart>
      <c:catAx>
        <c:axId val="24503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036536"/>
        <c:crosses val="autoZero"/>
        <c:auto val="1"/>
        <c:lblAlgn val="ctr"/>
        <c:lblOffset val="100"/>
        <c:noMultiLvlLbl val="0"/>
      </c:catAx>
      <c:valAx>
        <c:axId val="245036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03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147</c:v>
                </c:pt>
                <c:pt idx="1">
                  <c:v>147</c:v>
                </c:pt>
                <c:pt idx="2">
                  <c:v>147</c:v>
                </c:pt>
                <c:pt idx="3">
                  <c:v>147</c:v>
                </c:pt>
                <c:pt idx="4">
                  <c:v>147</c:v>
                </c:pt>
                <c:pt idx="5">
                  <c:v>147</c:v>
                </c:pt>
                <c:pt idx="6">
                  <c:v>147</c:v>
                </c:pt>
                <c:pt idx="7">
                  <c:v>147</c:v>
                </c:pt>
                <c:pt idx="8">
                  <c:v>147</c:v>
                </c:pt>
                <c:pt idx="9">
                  <c:v>147</c:v>
                </c:pt>
                <c:pt idx="10">
                  <c:v>147</c:v>
                </c:pt>
                <c:pt idx="11">
                  <c:v>147</c:v>
                </c:pt>
                <c:pt idx="12">
                  <c:v>147</c:v>
                </c:pt>
                <c:pt idx="13">
                  <c:v>147</c:v>
                </c:pt>
                <c:pt idx="14">
                  <c:v>147</c:v>
                </c:pt>
                <c:pt idx="15">
                  <c:v>147</c:v>
                </c:pt>
                <c:pt idx="16">
                  <c:v>147</c:v>
                </c:pt>
                <c:pt idx="17">
                  <c:v>147</c:v>
                </c:pt>
                <c:pt idx="18">
                  <c:v>147</c:v>
                </c:pt>
                <c:pt idx="19">
                  <c:v>147</c:v>
                </c:pt>
                <c:pt idx="20">
                  <c:v>147</c:v>
                </c:pt>
                <c:pt idx="21">
                  <c:v>147</c:v>
                </c:pt>
                <c:pt idx="22">
                  <c:v>147</c:v>
                </c:pt>
                <c:pt idx="23">
                  <c:v>147</c:v>
                </c:pt>
                <c:pt idx="24">
                  <c:v>147</c:v>
                </c:pt>
                <c:pt idx="25">
                  <c:v>147</c:v>
                </c:pt>
                <c:pt idx="26">
                  <c:v>147</c:v>
                </c:pt>
                <c:pt idx="27">
                  <c:v>147</c:v>
                </c:pt>
                <c:pt idx="28">
                  <c:v>147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F1-4E22-B52F-65F0EA6271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036864"/>
        <c:axId val="245037192"/>
      </c:lineChart>
      <c:catAx>
        <c:axId val="24503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037192"/>
        <c:crosses val="autoZero"/>
        <c:auto val="1"/>
        <c:lblAlgn val="ctr"/>
        <c:lblOffset val="100"/>
        <c:noMultiLvlLbl val="0"/>
      </c:catAx>
      <c:valAx>
        <c:axId val="2450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036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2376631</c:v>
                </c:pt>
                <c:pt idx="1">
                  <c:v>2377109</c:v>
                </c:pt>
                <c:pt idx="2">
                  <c:v>2377109</c:v>
                </c:pt>
                <c:pt idx="3">
                  <c:v>2378014</c:v>
                </c:pt>
                <c:pt idx="4">
                  <c:v>2378441</c:v>
                </c:pt>
                <c:pt idx="5">
                  <c:v>2379594</c:v>
                </c:pt>
                <c:pt idx="6">
                  <c:v>2379594</c:v>
                </c:pt>
                <c:pt idx="7">
                  <c:v>2381518</c:v>
                </c:pt>
                <c:pt idx="8">
                  <c:v>2382709</c:v>
                </c:pt>
                <c:pt idx="9">
                  <c:v>2383858</c:v>
                </c:pt>
                <c:pt idx="10">
                  <c:v>2385034</c:v>
                </c:pt>
                <c:pt idx="11">
                  <c:v>2381743</c:v>
                </c:pt>
                <c:pt idx="12">
                  <c:v>2382106</c:v>
                </c:pt>
                <c:pt idx="13">
                  <c:v>2382346</c:v>
                </c:pt>
                <c:pt idx="14">
                  <c:v>2382572</c:v>
                </c:pt>
                <c:pt idx="15">
                  <c:v>2382863</c:v>
                </c:pt>
                <c:pt idx="16">
                  <c:v>2383286</c:v>
                </c:pt>
                <c:pt idx="17">
                  <c:v>2383650</c:v>
                </c:pt>
                <c:pt idx="18">
                  <c:v>2384035</c:v>
                </c:pt>
                <c:pt idx="19">
                  <c:v>2384370</c:v>
                </c:pt>
                <c:pt idx="20">
                  <c:v>2384370</c:v>
                </c:pt>
                <c:pt idx="21">
                  <c:v>2384797</c:v>
                </c:pt>
                <c:pt idx="22">
                  <c:v>2385022</c:v>
                </c:pt>
                <c:pt idx="23">
                  <c:v>2385546</c:v>
                </c:pt>
                <c:pt idx="24">
                  <c:v>2386050</c:v>
                </c:pt>
                <c:pt idx="25">
                  <c:v>2386506</c:v>
                </c:pt>
                <c:pt idx="26">
                  <c:v>2386955</c:v>
                </c:pt>
                <c:pt idx="27">
                  <c:v>2386955</c:v>
                </c:pt>
                <c:pt idx="28">
                  <c:v>2387469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FA-4B7E-9399-046FDB43B6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071432"/>
        <c:axId val="278071760"/>
      </c:lineChart>
      <c:catAx>
        <c:axId val="278071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71760"/>
        <c:crosses val="autoZero"/>
        <c:auto val="1"/>
        <c:lblAlgn val="ctr"/>
        <c:lblOffset val="100"/>
        <c:noMultiLvlLbl val="0"/>
      </c:catAx>
      <c:valAx>
        <c:axId val="27807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71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463</c:v>
                </c:pt>
                <c:pt idx="1">
                  <c:v>419</c:v>
                </c:pt>
                <c:pt idx="2">
                  <c:v>453</c:v>
                </c:pt>
                <c:pt idx="3">
                  <c:v>975</c:v>
                </c:pt>
                <c:pt idx="4">
                  <c:v>794</c:v>
                </c:pt>
                <c:pt idx="5">
                  <c:v>1042</c:v>
                </c:pt>
                <c:pt idx="6">
                  <c:v>1090</c:v>
                </c:pt>
                <c:pt idx="7">
                  <c:v>1191</c:v>
                </c:pt>
                <c:pt idx="8">
                  <c:v>1452</c:v>
                </c:pt>
                <c:pt idx="9">
                  <c:v>559</c:v>
                </c:pt>
                <c:pt idx="10">
                  <c:v>328</c:v>
                </c:pt>
                <c:pt idx="11">
                  <c:v>339</c:v>
                </c:pt>
                <c:pt idx="12">
                  <c:v>224</c:v>
                </c:pt>
                <c:pt idx="13">
                  <c:v>263</c:v>
                </c:pt>
                <c:pt idx="14">
                  <c:v>396</c:v>
                </c:pt>
                <c:pt idx="15">
                  <c:v>345</c:v>
                </c:pt>
                <c:pt idx="16">
                  <c:v>387</c:v>
                </c:pt>
                <c:pt idx="17">
                  <c:v>353</c:v>
                </c:pt>
                <c:pt idx="18">
                  <c:v>268</c:v>
                </c:pt>
                <c:pt idx="19">
                  <c:v>181</c:v>
                </c:pt>
                <c:pt idx="20">
                  <c:v>221</c:v>
                </c:pt>
                <c:pt idx="21">
                  <c:v>463</c:v>
                </c:pt>
                <c:pt idx="22">
                  <c:v>527</c:v>
                </c:pt>
                <c:pt idx="23">
                  <c:v>488</c:v>
                </c:pt>
                <c:pt idx="24">
                  <c:v>420</c:v>
                </c:pt>
                <c:pt idx="25">
                  <c:v>365</c:v>
                </c:pt>
                <c:pt idx="26">
                  <c:v>214</c:v>
                </c:pt>
                <c:pt idx="27">
                  <c:v>344</c:v>
                </c:pt>
                <c:pt idx="28">
                  <c:v>565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2A-4D2D-85FA-D64BFFE124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073072"/>
        <c:axId val="278074712"/>
      </c:lineChart>
      <c:catAx>
        <c:axId val="27807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74712"/>
        <c:crosses val="autoZero"/>
        <c:auto val="1"/>
        <c:lblAlgn val="ctr"/>
        <c:lblOffset val="100"/>
        <c:noMultiLvlLbl val="0"/>
      </c:catAx>
      <c:valAx>
        <c:axId val="278074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7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3.3551000000000002</c:v>
                </c:pt>
                <c:pt idx="1">
                  <c:v>3.0362</c:v>
                </c:pt>
                <c:pt idx="2">
                  <c:v>3.2826</c:v>
                </c:pt>
                <c:pt idx="3">
                  <c:v>7.0651999999999999</c:v>
                </c:pt>
                <c:pt idx="4">
                  <c:v>5.7535999999999996</c:v>
                </c:pt>
                <c:pt idx="5">
                  <c:v>7.5507</c:v>
                </c:pt>
                <c:pt idx="6">
                  <c:v>7.8986000000000001</c:v>
                </c:pt>
                <c:pt idx="7">
                  <c:v>8.6303999999999998</c:v>
                </c:pt>
                <c:pt idx="8">
                  <c:v>10.521699999999999</c:v>
                </c:pt>
                <c:pt idx="9">
                  <c:v>4.0507</c:v>
                </c:pt>
                <c:pt idx="10">
                  <c:v>2.3597000000000001</c:v>
                </c:pt>
                <c:pt idx="11">
                  <c:v>2.4388000000000001</c:v>
                </c:pt>
                <c:pt idx="12">
                  <c:v>1.6114999999999999</c:v>
                </c:pt>
                <c:pt idx="13">
                  <c:v>1.8920999999999999</c:v>
                </c:pt>
                <c:pt idx="14">
                  <c:v>2.8489</c:v>
                </c:pt>
                <c:pt idx="15">
                  <c:v>2.4820000000000002</c:v>
                </c:pt>
                <c:pt idx="16">
                  <c:v>2.7841999999999998</c:v>
                </c:pt>
                <c:pt idx="17">
                  <c:v>2.5396000000000001</c:v>
                </c:pt>
                <c:pt idx="18">
                  <c:v>1.9280999999999999</c:v>
                </c:pt>
                <c:pt idx="19">
                  <c:v>1.3022</c:v>
                </c:pt>
                <c:pt idx="20">
                  <c:v>1.5899000000000001</c:v>
                </c:pt>
                <c:pt idx="21">
                  <c:v>3.3309000000000002</c:v>
                </c:pt>
                <c:pt idx="22">
                  <c:v>3.7913999999999999</c:v>
                </c:pt>
                <c:pt idx="23">
                  <c:v>3.5108000000000001</c:v>
                </c:pt>
                <c:pt idx="24">
                  <c:v>3.0215999999999998</c:v>
                </c:pt>
                <c:pt idx="25">
                  <c:v>2.6259000000000001</c:v>
                </c:pt>
                <c:pt idx="26">
                  <c:v>1.5396000000000001</c:v>
                </c:pt>
                <c:pt idx="27">
                  <c:v>2.4748000000000001</c:v>
                </c:pt>
                <c:pt idx="28">
                  <c:v>4.0647000000000002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E1-4734-A478-A2E99B3CA9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992896"/>
        <c:axId val="274996832"/>
      </c:lineChart>
      <c:catAx>
        <c:axId val="274992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96832"/>
        <c:crosses val="autoZero"/>
        <c:auto val="1"/>
        <c:lblAlgn val="ctr"/>
        <c:lblOffset val="100"/>
        <c:noMultiLvlLbl val="0"/>
      </c:catAx>
      <c:valAx>
        <c:axId val="274996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9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6.2695924764889999E-2</c:v>
                </c:pt>
                <c:pt idx="3">
                  <c:v>0.56426332288401004</c:v>
                </c:pt>
                <c:pt idx="4">
                  <c:v>0</c:v>
                </c:pt>
                <c:pt idx="5">
                  <c:v>0.12531328320801999</c:v>
                </c:pt>
                <c:pt idx="6">
                  <c:v>0</c:v>
                </c:pt>
                <c:pt idx="7">
                  <c:v>-6.25E-2</c:v>
                </c:pt>
                <c:pt idx="8">
                  <c:v>0.12476606363069</c:v>
                </c:pt>
                <c:pt idx="9">
                  <c:v>0</c:v>
                </c:pt>
                <c:pt idx="10">
                  <c:v>0.31113876789048001</c:v>
                </c:pt>
                <c:pt idx="11">
                  <c:v>0</c:v>
                </c:pt>
                <c:pt idx="12">
                  <c:v>-0.12414649286158</c:v>
                </c:pt>
                <c:pt idx="13">
                  <c:v>0</c:v>
                </c:pt>
                <c:pt idx="14">
                  <c:v>0.37174721189590998</c:v>
                </c:pt>
                <c:pt idx="15">
                  <c:v>0</c:v>
                </c:pt>
                <c:pt idx="16">
                  <c:v>0</c:v>
                </c:pt>
                <c:pt idx="17">
                  <c:v>-6.1842918985775999E-2</c:v>
                </c:pt>
                <c:pt idx="18">
                  <c:v>0</c:v>
                </c:pt>
                <c:pt idx="19">
                  <c:v>-6.1728395061728003E-2</c:v>
                </c:pt>
                <c:pt idx="20">
                  <c:v>6.1690314620605001E-2</c:v>
                </c:pt>
                <c:pt idx="21">
                  <c:v>0.18507094386181</c:v>
                </c:pt>
                <c:pt idx="22">
                  <c:v>0</c:v>
                </c:pt>
                <c:pt idx="23">
                  <c:v>6.1538461538462E-2</c:v>
                </c:pt>
                <c:pt idx="24">
                  <c:v>0.12285012285011999</c:v>
                </c:pt>
                <c:pt idx="25">
                  <c:v>0.24539877300613</c:v>
                </c:pt>
                <c:pt idx="26">
                  <c:v>0</c:v>
                </c:pt>
                <c:pt idx="27">
                  <c:v>0</c:v>
                </c:pt>
                <c:pt idx="28">
                  <c:v>0.24479804161567001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6C-420B-8011-891A24DAD4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998144"/>
        <c:axId val="274994536"/>
      </c:lineChart>
      <c:catAx>
        <c:axId val="27499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94536"/>
        <c:crosses val="autoZero"/>
        <c:auto val="1"/>
        <c:lblAlgn val="ctr"/>
        <c:lblOffset val="100"/>
        <c:noMultiLvlLbl val="0"/>
      </c:catAx>
      <c:valAx>
        <c:axId val="274994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9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7.1999999999999998E-3</c:v>
                </c:pt>
                <c:pt idx="3">
                  <c:v>6.5199999999999994E-2</c:v>
                </c:pt>
                <c:pt idx="4">
                  <c:v>0</c:v>
                </c:pt>
                <c:pt idx="5">
                  <c:v>1.4500000000000001E-2</c:v>
                </c:pt>
                <c:pt idx="6">
                  <c:v>0</c:v>
                </c:pt>
                <c:pt idx="7">
                  <c:v>-7.1999999999999998E-3</c:v>
                </c:pt>
                <c:pt idx="8">
                  <c:v>1.4500000000000001E-2</c:v>
                </c:pt>
                <c:pt idx="9">
                  <c:v>0</c:v>
                </c:pt>
                <c:pt idx="10">
                  <c:v>3.5999999999999997E-2</c:v>
                </c:pt>
                <c:pt idx="11">
                  <c:v>0</c:v>
                </c:pt>
                <c:pt idx="12">
                  <c:v>-1.44E-2</c:v>
                </c:pt>
                <c:pt idx="13">
                  <c:v>0</c:v>
                </c:pt>
                <c:pt idx="14">
                  <c:v>4.3200000000000002E-2</c:v>
                </c:pt>
                <c:pt idx="15">
                  <c:v>0</c:v>
                </c:pt>
                <c:pt idx="16">
                  <c:v>0</c:v>
                </c:pt>
                <c:pt idx="17">
                  <c:v>-7.1999999999999998E-3</c:v>
                </c:pt>
                <c:pt idx="18">
                  <c:v>0</c:v>
                </c:pt>
                <c:pt idx="19">
                  <c:v>-7.1999999999999998E-3</c:v>
                </c:pt>
                <c:pt idx="20">
                  <c:v>7.1999999999999998E-3</c:v>
                </c:pt>
                <c:pt idx="21">
                  <c:v>2.1600000000000001E-2</c:v>
                </c:pt>
                <c:pt idx="22">
                  <c:v>0</c:v>
                </c:pt>
                <c:pt idx="23">
                  <c:v>7.1999999999999998E-3</c:v>
                </c:pt>
                <c:pt idx="24">
                  <c:v>1.44E-2</c:v>
                </c:pt>
                <c:pt idx="25">
                  <c:v>2.8799999999999999E-2</c:v>
                </c:pt>
                <c:pt idx="26">
                  <c:v>0</c:v>
                </c:pt>
                <c:pt idx="27">
                  <c:v>0</c:v>
                </c:pt>
                <c:pt idx="28">
                  <c:v>2.8799999999999999E-2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0D-45FF-9760-69B9D38894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993880"/>
        <c:axId val="274997160"/>
      </c:lineChart>
      <c:catAx>
        <c:axId val="274993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97160"/>
        <c:crosses val="autoZero"/>
        <c:auto val="1"/>
        <c:lblAlgn val="ctr"/>
        <c:lblOffset val="100"/>
        <c:noMultiLvlLbl val="0"/>
      </c:catAx>
      <c:valAx>
        <c:axId val="274997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93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602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4389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781851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18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518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0691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1740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7882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5859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5785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1815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6017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4830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7700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969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0.6367%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2.1685%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6.8996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1777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839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22081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305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23569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099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3540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970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04682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488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4659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31503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0699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1021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7479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4437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7078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278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- 2017-03-07 19:21:08</a:t>
                      </a:r>
                      <a:r>
                        <a:rPr lang="es-ES" sz="1000"/>
                        <a:t>
#ElEquipoMasGrande del Mundo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0.4284%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38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- 2017-02-16 11:51:58</a:t>
                      </a:r>
                      <a:r>
                        <a:rPr lang="es-ES" sz="1000"/>
                        <a:t>
¿Cómo inscribir beneficiarios de manera sencilla?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7540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03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96277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636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53149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599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4977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686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4436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768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94308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5703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166</Words>
  <Application>Microsoft Office PowerPoint</Application>
  <PresentationFormat>On-screen Show (4:3)</PresentationFormat>
  <Paragraphs>75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Youtube Key Metrics Table</vt:lpstr>
      <vt:lpstr>Youtube Key Metrics Radar</vt:lpstr>
      <vt:lpstr>Youtube Subscribers Total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2017-03-09T05:01:36Z</dcterms:created>
  <dcterms:modified xsi:type="dcterms:W3CDTF">2017-03-09T05:01:48Z</dcterms:modified>
</cp:coreProperties>
</file>