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125259</c:v>
                </c:pt>
                <c:pt idx="1">
                  <c:v>125270</c:v>
                </c:pt>
                <c:pt idx="2">
                  <c:v>125289</c:v>
                </c:pt>
                <c:pt idx="3">
                  <c:v>125309</c:v>
                </c:pt>
                <c:pt idx="4">
                  <c:v>125331</c:v>
                </c:pt>
                <c:pt idx="5">
                  <c:v>125344</c:v>
                </c:pt>
                <c:pt idx="6">
                  <c:v>125361</c:v>
                </c:pt>
                <c:pt idx="7">
                  <c:v>125376</c:v>
                </c:pt>
                <c:pt idx="8">
                  <c:v>125423</c:v>
                </c:pt>
                <c:pt idx="9">
                  <c:v>125457</c:v>
                </c:pt>
                <c:pt idx="10">
                  <c:v>125504</c:v>
                </c:pt>
                <c:pt idx="11">
                  <c:v>125554</c:v>
                </c:pt>
                <c:pt idx="12">
                  <c:v>125601</c:v>
                </c:pt>
                <c:pt idx="13">
                  <c:v>125642</c:v>
                </c:pt>
                <c:pt idx="14">
                  <c:v>125707</c:v>
                </c:pt>
                <c:pt idx="15">
                  <c:v>125773</c:v>
                </c:pt>
                <c:pt idx="16">
                  <c:v>125858</c:v>
                </c:pt>
                <c:pt idx="17">
                  <c:v>125929</c:v>
                </c:pt>
                <c:pt idx="18">
                  <c:v>125980</c:v>
                </c:pt>
                <c:pt idx="19">
                  <c:v>126018</c:v>
                </c:pt>
                <c:pt idx="20">
                  <c:v>126066</c:v>
                </c:pt>
                <c:pt idx="21">
                  <c:v>126120</c:v>
                </c:pt>
                <c:pt idx="22">
                  <c:v>126141</c:v>
                </c:pt>
                <c:pt idx="23">
                  <c:v>126179</c:v>
                </c:pt>
                <c:pt idx="24">
                  <c:v>126224</c:v>
                </c:pt>
                <c:pt idx="25">
                  <c:v>126711</c:v>
                </c:pt>
                <c:pt idx="26">
                  <c:v>127150</c:v>
                </c:pt>
                <c:pt idx="27">
                  <c:v>127352</c:v>
                </c:pt>
                <c:pt idx="28">
                  <c:v>127964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0D-4034-A74F-B016002EC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181104"/>
        <c:axId val="221176512"/>
      </c:lineChart>
      <c:catAx>
        <c:axId val="22118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76512"/>
        <c:crosses val="autoZero"/>
        <c:auto val="1"/>
        <c:lblAlgn val="ctr"/>
        <c:lblOffset val="100"/>
        <c:noMultiLvlLbl val="0"/>
      </c:catAx>
      <c:valAx>
        <c:axId val="22117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8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9-4D2F-B0C4-69EB217E57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1176840"/>
        <c:axId val="221175200"/>
      </c:radarChart>
      <c:catAx>
        <c:axId val="221176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75200"/>
        <c:crosses val="autoZero"/>
        <c:auto val="1"/>
        <c:lblAlgn val="ctr"/>
        <c:lblOffset val="100"/>
        <c:noMultiLvlLbl val="0"/>
      </c:catAx>
      <c:valAx>
        <c:axId val="22117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17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19</c:v>
                </c:pt>
                <c:pt idx="1">
                  <c:v>11</c:v>
                </c:pt>
                <c:pt idx="2">
                  <c:v>19</c:v>
                </c:pt>
                <c:pt idx="3">
                  <c:v>20</c:v>
                </c:pt>
                <c:pt idx="4">
                  <c:v>22</c:v>
                </c:pt>
                <c:pt idx="5">
                  <c:v>13</c:v>
                </c:pt>
                <c:pt idx="6">
                  <c:v>17</c:v>
                </c:pt>
                <c:pt idx="7">
                  <c:v>15</c:v>
                </c:pt>
                <c:pt idx="8">
                  <c:v>47</c:v>
                </c:pt>
                <c:pt idx="9">
                  <c:v>34</c:v>
                </c:pt>
                <c:pt idx="10">
                  <c:v>47</c:v>
                </c:pt>
                <c:pt idx="11">
                  <c:v>50</c:v>
                </c:pt>
                <c:pt idx="12">
                  <c:v>47</c:v>
                </c:pt>
                <c:pt idx="13">
                  <c:v>41</c:v>
                </c:pt>
                <c:pt idx="14">
                  <c:v>65</c:v>
                </c:pt>
                <c:pt idx="15">
                  <c:v>66</c:v>
                </c:pt>
                <c:pt idx="16">
                  <c:v>85</c:v>
                </c:pt>
                <c:pt idx="17">
                  <c:v>71</c:v>
                </c:pt>
                <c:pt idx="18">
                  <c:v>51</c:v>
                </c:pt>
                <c:pt idx="19">
                  <c:v>38</c:v>
                </c:pt>
                <c:pt idx="20">
                  <c:v>48</c:v>
                </c:pt>
                <c:pt idx="21">
                  <c:v>54</c:v>
                </c:pt>
                <c:pt idx="22">
                  <c:v>21</c:v>
                </c:pt>
                <c:pt idx="23">
                  <c:v>38</c:v>
                </c:pt>
                <c:pt idx="24">
                  <c:v>45</c:v>
                </c:pt>
                <c:pt idx="25">
                  <c:v>487</c:v>
                </c:pt>
                <c:pt idx="26">
                  <c:v>439</c:v>
                </c:pt>
                <c:pt idx="27">
                  <c:v>202</c:v>
                </c:pt>
                <c:pt idx="28">
                  <c:v>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5E-4E14-A1BC-E49655DE9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466080"/>
        <c:axId val="267461816"/>
      </c:lineChart>
      <c:catAx>
        <c:axId val="26746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61816"/>
        <c:crosses val="autoZero"/>
        <c:auto val="1"/>
        <c:lblAlgn val="ctr"/>
        <c:lblOffset val="100"/>
        <c:noMultiLvlLbl val="0"/>
      </c:catAx>
      <c:valAx>
        <c:axId val="26746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6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</c:v>
                </c:pt>
                <c:pt idx="1">
                  <c:v>153</c:v>
                </c:pt>
                <c:pt idx="2">
                  <c:v>36</c:v>
                </c:pt>
                <c:pt idx="3">
                  <c:v>44</c:v>
                </c:pt>
                <c:pt idx="4">
                  <c:v>46</c:v>
                </c:pt>
                <c:pt idx="5">
                  <c:v>153</c:v>
                </c:pt>
                <c:pt idx="6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7B-47A5-859D-47EFA0CD0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463784"/>
        <c:axId val="267464112"/>
      </c:barChart>
      <c:catAx>
        <c:axId val="26746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64112"/>
        <c:crosses val="autoZero"/>
        <c:auto val="1"/>
        <c:lblAlgn val="ctr"/>
        <c:lblOffset val="100"/>
        <c:noMultiLvlLbl val="0"/>
      </c:catAx>
      <c:valAx>
        <c:axId val="26746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6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28</c:v>
                </c:pt>
                <c:pt idx="2">
                  <c:v>14</c:v>
                </c:pt>
                <c:pt idx="3">
                  <c:v>21</c:v>
                </c:pt>
                <c:pt idx="4">
                  <c:v>22</c:v>
                </c:pt>
                <c:pt idx="5">
                  <c:v>13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4F-4580-A430-0B4B3187DF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443032"/>
        <c:axId val="272441720"/>
      </c:barChart>
      <c:catAx>
        <c:axId val="27244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41720"/>
        <c:crosses val="autoZero"/>
        <c:auto val="1"/>
        <c:lblAlgn val="ctr"/>
        <c:lblOffset val="100"/>
        <c:noMultiLvlLbl val="0"/>
      </c:catAx>
      <c:valAx>
        <c:axId val="272441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4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0.26757373196466</c:v>
                </c:pt>
                <c:pt idx="1">
                  <c:v>0.17345028698702999</c:v>
                </c:pt>
                <c:pt idx="2">
                  <c:v>1.2524301093225E-2</c:v>
                </c:pt>
                <c:pt idx="3">
                  <c:v>4.0544133869357998E-2</c:v>
                </c:pt>
                <c:pt idx="4">
                  <c:v>0.40270089989308999</c:v>
                </c:pt>
                <c:pt idx="5">
                  <c:v>1.3062420752116E-2</c:v>
                </c:pt>
                <c:pt idx="6">
                  <c:v>1.4058810055997999E-2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5C-4D6F-83C2-2E1D220F2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704312"/>
        <c:axId val="273710544"/>
      </c:barChart>
      <c:catAx>
        <c:axId val="27370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10544"/>
        <c:crosses val="autoZero"/>
        <c:auto val="1"/>
        <c:lblAlgn val="ctr"/>
        <c:lblOffset val="100"/>
        <c:noMultiLvlLbl val="0"/>
      </c:catAx>
      <c:valAx>
        <c:axId val="27371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0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7/2/2017</c:v>
                </c:pt>
                <c:pt idx="1">
                  <c:v>8/2/2017</c:v>
                </c:pt>
                <c:pt idx="2">
                  <c:v>9/2/2017</c:v>
                </c:pt>
                <c:pt idx="3">
                  <c:v>10/2/2017</c:v>
                </c:pt>
                <c:pt idx="4">
                  <c:v>11/2/2017</c:v>
                </c:pt>
                <c:pt idx="5">
                  <c:v>12/2/2017</c:v>
                </c:pt>
                <c:pt idx="6">
                  <c:v>13/02/2017</c:v>
                </c:pt>
                <c:pt idx="7">
                  <c:v>14/02/2017</c:v>
                </c:pt>
                <c:pt idx="8">
                  <c:v>15/02/2017</c:v>
                </c:pt>
                <c:pt idx="9">
                  <c:v>16/02/2017</c:v>
                </c:pt>
                <c:pt idx="10">
                  <c:v>17/02/2017</c:v>
                </c:pt>
                <c:pt idx="11">
                  <c:v>18/02/2017</c:v>
                </c:pt>
                <c:pt idx="12">
                  <c:v>19/02/2017</c:v>
                </c:pt>
                <c:pt idx="13">
                  <c:v>20/02/2017</c:v>
                </c:pt>
                <c:pt idx="14">
                  <c:v>21/02/2017</c:v>
                </c:pt>
                <c:pt idx="15">
                  <c:v>22/02/2017</c:v>
                </c:pt>
                <c:pt idx="16">
                  <c:v>23/02/2017</c:v>
                </c:pt>
                <c:pt idx="17">
                  <c:v>24/02/2017</c:v>
                </c:pt>
                <c:pt idx="18">
                  <c:v>25/02/2017</c:v>
                </c:pt>
                <c:pt idx="19">
                  <c:v>26/02/2017</c:v>
                </c:pt>
                <c:pt idx="20">
                  <c:v>27/02/2017</c:v>
                </c:pt>
                <c:pt idx="21">
                  <c:v>28/02/2017</c:v>
                </c:pt>
                <c:pt idx="22">
                  <c:v>1/3/2017</c:v>
                </c:pt>
                <c:pt idx="23">
                  <c:v>2/3/2017</c:v>
                </c:pt>
                <c:pt idx="24">
                  <c:v>3/3/2017</c:v>
                </c:pt>
                <c:pt idx="25">
                  <c:v>4/3/2017</c:v>
                </c:pt>
                <c:pt idx="26">
                  <c:v>5/3/2017</c:v>
                </c:pt>
                <c:pt idx="27">
                  <c:v>6/3/2017</c:v>
                </c:pt>
                <c:pt idx="28">
                  <c:v>7/3/2017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  <c:pt idx="8">
                  <c:v>3</c:v>
                </c:pt>
                <c:pt idx="9">
                  <c:v>6</c:v>
                </c:pt>
                <c:pt idx="10">
                  <c:v>6</c:v>
                </c:pt>
                <c:pt idx="11">
                  <c:v>3</c:v>
                </c:pt>
                <c:pt idx="12">
                  <c:v>2</c:v>
                </c:pt>
                <c:pt idx="13">
                  <c:v>5</c:v>
                </c:pt>
                <c:pt idx="14">
                  <c:v>6</c:v>
                </c:pt>
                <c:pt idx="15">
                  <c:v>5</c:v>
                </c:pt>
                <c:pt idx="16">
                  <c:v>5</c:v>
                </c:pt>
                <c:pt idx="17">
                  <c:v>7</c:v>
                </c:pt>
                <c:pt idx="18">
                  <c:v>4</c:v>
                </c:pt>
                <c:pt idx="19">
                  <c:v>5</c:v>
                </c:pt>
                <c:pt idx="20">
                  <c:v>6</c:v>
                </c:pt>
                <c:pt idx="21">
                  <c:v>5</c:v>
                </c:pt>
                <c:pt idx="22">
                  <c:v>2</c:v>
                </c:pt>
                <c:pt idx="23">
                  <c:v>7</c:v>
                </c:pt>
                <c:pt idx="24">
                  <c:v>6</c:v>
                </c:pt>
                <c:pt idx="25">
                  <c:v>3</c:v>
                </c:pt>
                <c:pt idx="26">
                  <c:v>2</c:v>
                </c:pt>
                <c:pt idx="27">
                  <c:v>12</c:v>
                </c:pt>
                <c:pt idx="28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C3-42CD-9246-598201ABE3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07592"/>
        <c:axId val="273709232"/>
      </c:lineChart>
      <c:catAx>
        <c:axId val="27370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09232"/>
        <c:crosses val="autoZero"/>
        <c:auto val="1"/>
        <c:lblAlgn val="ctr"/>
        <c:lblOffset val="100"/>
        <c:noMultiLvlLbl val="0"/>
      </c:catAx>
      <c:valAx>
        <c:axId val="27370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0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17</c:v>
                </c:pt>
                <c:pt idx="9">
                  <c:v>14</c:v>
                </c:pt>
                <c:pt idx="10">
                  <c:v>23</c:v>
                </c:pt>
                <c:pt idx="11">
                  <c:v>11</c:v>
                </c:pt>
                <c:pt idx="12">
                  <c:v>29</c:v>
                </c:pt>
                <c:pt idx="13">
                  <c:v>10</c:v>
                </c:pt>
                <c:pt idx="14">
                  <c:v>3</c:v>
                </c:pt>
                <c:pt idx="15">
                  <c:v>12</c:v>
                </c:pt>
                <c:pt idx="16">
                  <c:v>7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35-427E-A4F2-4DF099511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194000"/>
        <c:axId val="350194328"/>
      </c:lineChart>
      <c:catAx>
        <c:axId val="35019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94328"/>
        <c:crosses val="autoZero"/>
        <c:auto val="1"/>
        <c:lblAlgn val="ctr"/>
        <c:lblOffset val="100"/>
        <c:noMultiLvlLbl val="0"/>
      </c:catAx>
      <c:valAx>
        <c:axId val="35019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9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2.3370880069286001E-2</c:v>
                </c:pt>
                <c:pt idx="9">
                  <c:v>1.1340286452251E-2</c:v>
                </c:pt>
                <c:pt idx="10">
                  <c:v>2.0502295948066001E-2</c:v>
                </c:pt>
                <c:pt idx="11">
                  <c:v>0.37245993739916</c:v>
                </c:pt>
                <c:pt idx="12">
                  <c:v>2.6719419134536002E-2</c:v>
                </c:pt>
                <c:pt idx="13">
                  <c:v>0.24043664052194999</c:v>
                </c:pt>
                <c:pt idx="14">
                  <c:v>0.72852407394243002</c:v>
                </c:pt>
                <c:pt idx="15">
                  <c:v>6.6349138646004002E-2</c:v>
                </c:pt>
                <c:pt idx="16">
                  <c:v>1.2863608513001E-2</c:v>
                </c:pt>
                <c:pt idx="17">
                  <c:v>3.5559978831465</c:v>
                </c:pt>
                <c:pt idx="18">
                  <c:v>1.8693606523279001E-2</c:v>
                </c:pt>
                <c:pt idx="19">
                  <c:v>5.8055496315253002E-2</c:v>
                </c:pt>
                <c:pt idx="20">
                  <c:v>6.3189655853336996E-2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D5-4F25-ABBB-90D66CF49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199248"/>
        <c:axId val="350198592"/>
      </c:lineChart>
      <c:catAx>
        <c:axId val="35019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98592"/>
        <c:crosses val="autoZero"/>
        <c:auto val="1"/>
        <c:lblAlgn val="ctr"/>
        <c:lblOffset val="100"/>
        <c:noMultiLvlLbl val="0"/>
      </c:catAx>
      <c:valAx>
        <c:axId val="35019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9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03-4099-91D2-2716595252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03-4099-91D2-2716595252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03-4099-91D2-2716595252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03-4099-91D2-2716595252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169728"/>
        <c:axId val="350167760"/>
      </c:barChart>
      <c:catAx>
        <c:axId val="35016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67760"/>
        <c:crosses val="autoZero"/>
        <c:auto val="1"/>
        <c:lblAlgn val="ctr"/>
        <c:lblOffset val="100"/>
        <c:noMultiLvlLbl val="0"/>
      </c:catAx>
      <c:valAx>
        <c:axId val="35016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6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2.0314460731352998E-2</c:v>
                </c:pt>
                <c:pt idx="1">
                  <c:v>0.20367890060944999</c:v>
                </c:pt>
                <c:pt idx="2">
                  <c:v>0.18533215104853001</c:v>
                </c:pt>
                <c:pt idx="3">
                  <c:v>0</c:v>
                </c:pt>
                <c:pt idx="4">
                  <c:v>6.6347150634817997E-2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61-4F2B-9E4C-BB4B89F87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176288"/>
        <c:axId val="350174976"/>
      </c:barChart>
      <c:catAx>
        <c:axId val="35017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74976"/>
        <c:crosses val="autoZero"/>
        <c:auto val="1"/>
        <c:lblAlgn val="ctr"/>
        <c:lblOffset val="100"/>
        <c:noMultiLvlLbl val="0"/>
      </c:catAx>
      <c:valAx>
        <c:axId val="35017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7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B2-43BA-98EC-A434588D2E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B2-43BA-98EC-A434588D2E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B2-43BA-98EC-A434588D2E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B2-43BA-98EC-A434588D2E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B2-43BA-98EC-A434588D2E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2B2-43BA-98EC-A434588D2E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B2-43BA-98EC-A434588D2E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2B2-43BA-98EC-A434588D2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173664"/>
        <c:axId val="350174320"/>
      </c:barChart>
      <c:catAx>
        <c:axId val="35017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74320"/>
        <c:crosses val="autoZero"/>
        <c:auto val="1"/>
        <c:lblAlgn val="ctr"/>
        <c:lblOffset val="100"/>
        <c:noMultiLvlLbl val="0"/>
      </c:catAx>
      <c:valAx>
        <c:axId val="35017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7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EB-47F1-A5BA-0E4943B5A3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432304"/>
        <c:axId val="369427384"/>
      </c:barChart>
      <c:catAx>
        <c:axId val="36943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427384"/>
        <c:crosses val="autoZero"/>
        <c:auto val="1"/>
        <c:lblAlgn val="ctr"/>
        <c:lblOffset val="100"/>
        <c:noMultiLvlLbl val="0"/>
      </c:catAx>
      <c:valAx>
        <c:axId val="36942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43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52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530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076612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8154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08491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6526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96680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2800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4651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56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5593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5354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24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1703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76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055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54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7636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181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851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608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248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939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3645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895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341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45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8766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0692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338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2417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193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8667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740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376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540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353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065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2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- 2017-03-03 17:48:07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obra nos inspira.
Construyamos juntos un homenaje a la mujer dominicana, que con su legado logra mejorar cada día de nuestras vidas.
Hora:  Desde las 8:00 a.m.
Lugar:  Banco BHD León
Av. 27 de Febrero esq. Av. Winston Churchill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8.6346%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780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- 2017-03-07 11:57:44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utiliza su liderazgo para enseñar a otros las lecciones más importantes de la vida, ayudándonos a destacarnos en la sociedad como ciudadanos conscientes y responsables.
Ríndele homenaje a esa #MujerMujer cuyo liderazgo haya influenciado tu vida de forma positiva, mencionándola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57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- 2017-03-06 13:17:13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es proactiva defendiendo los recursos de su comunidad, cuya solidaridad nos beneficia a todos.
Ríndele homenaje a esa #MujerMujer cuya solidaridad haya impactado tu comunidad de forma positiva mencionándola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7002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749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30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91143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117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9343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1961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507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3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428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738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32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- 2017-03-06 14:35:31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beneficia a los demás con su sed de conocimiento, aportándonos descubrimientos que mejoran la calidad de nuestras vidas.
Ríndele homenaje a esa #MujerMujer cuya empatía te haya motivado de forma positiva, mencionándola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412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- 2017-03-06 17:32:11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Entra a http://beisbol.bhdleon.com.do/ viste tus redes sociales y demostremos que somos 10 millones de dominicanos que juntos formamos #ElEquipoMasGrande del mundo.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19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- 2017-03-07 12:34:30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del mural en homenaje a la Mujer Dominicana visitando nuestra sucursal de la Av. 27 de Febrero esq. Av. Winston Churchill.
#DiaDeLaMujer 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35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- 2017-03-02 15:51:19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media naranja podría estar gastando mucho más de la mitad de los ingresos comunes. #TransparenciaFinanciera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4756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84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4396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86343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283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5932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2813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4536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392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6605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2688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98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- 2017-03-06 15:51:50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Acompáñanos mientras homenajeamos el legado de la Mujer Dominicana en nuestra sucursal de la Av. 27 de Febrero esq. Av. Winston Churchill.
#DiaDeLaMujer 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06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- 2017-02-23 10:27:53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Destacamos la labor ejemplar de Santa Teresa Aguilera, fundadora del Centro de Madres San Lorenzo, donde se analizan los problemas de la comunidad y se ponen en marcha soluciones de bienestar para todos. También creó La Casa del Maní con el propósito de facilitar el desarrollo laboral de las mujeres de la comunidad a través de la comercialización de maní, manteniendo a 20 familias de la localidad. Además, ha logrado reparar casas, comprar ganado; realizar operativos de salud, jornadas de vacunación y programas de formación y capacitación; construir un acueducto e incorporar el 8vo grado al Centro Educativo El Rodeo.
Si eres una mujer que cambia el mundo, ¡postúlate! Si conoces a una mujer que cambia el mundo, ¡postúlala! mujeresquecambianelmundo.com.do #MujeresQueCambianElMundo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720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689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936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67349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087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208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69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742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83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70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140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07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- 2017-02-27 08:34:29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173 años una idea nos enseñó a ser libres. #DiaDeLaIndependencia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97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- 2017-03-02 15:43:38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niños que aprenden a ahorrar pueden tener finanzas más sanas en su adultez #Ahorro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7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- 2017-03-06 19:21:40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 nuestro mural conmemorando el #DiaDeLaMujer y forma parte de la obra que celebra a cada #MujerMujer Dominicana en nuestra sucursal de la Av. 27 de Febrero esq. Av. Winston Churchill.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2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- 2017-03-07 20:45:01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toques finales a este maravilloso homenaje visitando nuestra sucursal de la Av. 27 de Febrero esq. Av. Winston Churchill. ¡Este mural es para ti #MujerMujer! #DiaDeLaMujer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3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- 2017-02-23 14:00:37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Francisco Torvisco que ganó RD$ 500,000 en efectivo. Sigue consumiendo con tus Tarjetas de Crédito, Débito y Prepago #BHDLeon y podrás ganar en los #100DíasDePremios #TarjetasBHDLeon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475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20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77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99458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5018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2171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097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5715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716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909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5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12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- 2017-03-07 19:36:04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Demostremos que juntos formamos #ElEquipoMasGrande del mundo, viste tu perfil de redes sociales a través de nuestra aplicación en http://beisbol.bhdleon.com.do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0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- 2017-02-12 08:00:11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http://bit.ly/2jR4E4t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49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- 2017-02-14 08:02:39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Victor Delgado quien ganó RD$ 500,000 en bonos de compra que valen el doble en Tiendas Corripio . Sigue consumiendo con tus Tarjetas de Crédito, Débito y Prepago #BHDLeon y podrás ganar en los #100DíasDePremios #TarjetasBHDLeon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74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- 2017-02-20 12:40:19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Wilman Pujols que ganó RD$ 500,000 en efectivo. Sigue consumiendo con tus Tarjetas de Crédito, Débito y Prepago #BHDLeon y podrás ganar en los #100DíasDePremios #TarjetasBHDLeon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11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- 2017-02-18 10:15:03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#DiaDelEstudiante #ValoraSer #EducacionParaLaVida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9580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90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9614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59911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876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174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101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80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23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8083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310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7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- 2017-02-08 11:30:20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Miguel Suazo que ganó RD$ 500,000 en bonos de compra que valen el doble en Tiendas Corripio . Sigue consumiendo con tus Tarjetas de Crédito, Débito y Prepago #BHDLeon y podrás ganar en los #100DíasDePremios #TarjetasBHDLeon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57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- 2017-02-20 10:15:03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Recuerda usar bhdleon.com.do para acceder a Internet Banking BHD León.
Reporta cualquier situación sospechosa escribiéndonos a prevencionde_fraude@bhdleon.com.do. #PrevencionBHDLeon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138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- 2017-02-14 11:30:06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eso que siempre has querido y solicita un Préstamo Personal con tasa fija de 1 a 5 años llamando al 809-243-5000 o visitando cualquiera de nuestras sucursales.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40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- 2017-03-07 18:29:58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#MujerMujer expresa su creatividad al máximo, coloreando nuestras vidas con pasión y alegría.
Ríndele homenaje a esa #MujerMujer cuya creatividad haya inspirado tu vida, mencionándola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7845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02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7271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94064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3241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906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7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139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5901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7278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010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3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- 2017-02-17 09:15:03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Cumple tus metas y solicita un Préstamo Personal con tasa fija de 1 a 5 años llamando al 809-243-5000 o visitando cualquiera de nuestras sucursales.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5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- 2017-02-21 13:00:36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Wilman Pujols que ganó RD$ 500,000 en efectivo. Sigue consumiendo con tus Tarjetas de Crédito, Débito y Prepago #BHDLeon y podrás ganar en los #100DíasDePremios #TarjetasBHDLeon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6642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3176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0335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066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4394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550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3819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300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847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905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640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460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314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11608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0151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996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265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874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12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Clásica Morena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25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Yulissa Ventura de la 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2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FZ Abuela Del Dembow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77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Martinez Rosario Psicologo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91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Juana Naturaleza Ureña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31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Selmo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82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Luz Franco Casado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2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Rivas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75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Samuel Roble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26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Belen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766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35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114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828250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2835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364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906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948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46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Marie Ovalle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7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Rosanna Elizabeth Javier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77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Magalis Soler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Jennyfer Paniagua Vizon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40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Alexandra Liber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332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56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504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07/02/2017 - 07/03/2017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94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905</Words>
  <Application>Microsoft Office PowerPoint</Application>
  <PresentationFormat>On-screen Show (4:3)</PresentationFormat>
  <Paragraphs>422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Fans Change</vt:lpstr>
      <vt:lpstr>Facebook Fans Change Per Weekday</vt:lpstr>
      <vt:lpstr>Facebook Own Posts By Weekday</vt:lpstr>
      <vt:lpstr>Facebook Interaction Rate By Weekday</vt:lpstr>
      <vt:lpstr>Facebook Own Posts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 By Hour</vt:lpstr>
      <vt:lpstr>Facebook Interaction Rate By Hour</vt:lpstr>
      <vt:lpstr>Facebook Post Type Distribution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2017-03-09T04:59:52Z</dcterms:created>
  <dcterms:modified xsi:type="dcterms:W3CDTF">2017-03-09T05:00:38Z</dcterms:modified>
</cp:coreProperties>
</file>