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1/2/2017</c:v>
                </c:pt>
                <c:pt idx="1">
                  <c:v>2/2/2017</c:v>
                </c:pt>
                <c:pt idx="2">
                  <c:v>3/2/2017</c:v>
                </c:pt>
                <c:pt idx="3">
                  <c:v>4/2/2017</c:v>
                </c:pt>
                <c:pt idx="4">
                  <c:v>5/2/2017</c:v>
                </c:pt>
                <c:pt idx="5">
                  <c:v>6/2/2017</c:v>
                </c:pt>
                <c:pt idx="6">
                  <c:v>7/2/2017</c:v>
                </c:pt>
                <c:pt idx="7">
                  <c:v>8/2/2017</c:v>
                </c:pt>
                <c:pt idx="8">
                  <c:v>9/2/2017</c:v>
                </c:pt>
                <c:pt idx="9">
                  <c:v>10/2/2017</c:v>
                </c:pt>
                <c:pt idx="10">
                  <c:v>11/2/2017</c:v>
                </c:pt>
                <c:pt idx="11">
                  <c:v>12/2/2017</c:v>
                </c:pt>
                <c:pt idx="12">
                  <c:v>13/02/2017</c:v>
                </c:pt>
                <c:pt idx="13">
                  <c:v>14/02/2017</c:v>
                </c:pt>
                <c:pt idx="14">
                  <c:v>15/02/2017</c:v>
                </c:pt>
                <c:pt idx="15">
                  <c:v>16/02/2017</c:v>
                </c:pt>
                <c:pt idx="16">
                  <c:v>17/02/2017</c:v>
                </c:pt>
                <c:pt idx="17">
                  <c:v>18/02/2017</c:v>
                </c:pt>
                <c:pt idx="18">
                  <c:v>19/02/2017</c:v>
                </c:pt>
                <c:pt idx="19">
                  <c:v>20/02/2017</c:v>
                </c:pt>
                <c:pt idx="20">
                  <c:v>21/02/2017</c:v>
                </c:pt>
                <c:pt idx="21">
                  <c:v>22/02/2017</c:v>
                </c:pt>
                <c:pt idx="22">
                  <c:v>23/02/2017</c:v>
                </c:pt>
                <c:pt idx="23">
                  <c:v>24/02/2017</c:v>
                </c:pt>
                <c:pt idx="24">
                  <c:v>25/02/2017</c:v>
                </c:pt>
                <c:pt idx="25">
                  <c:v>26/02/2017</c:v>
                </c:pt>
                <c:pt idx="26">
                  <c:v>27/02/2017</c:v>
                </c:pt>
                <c:pt idx="27">
                  <c:v>28/02/2017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20449</c:v>
                </c:pt>
                <c:pt idx="1">
                  <c:v>20452</c:v>
                </c:pt>
                <c:pt idx="2">
                  <c:v>20455</c:v>
                </c:pt>
                <c:pt idx="3">
                  <c:v>20452</c:v>
                </c:pt>
                <c:pt idx="4">
                  <c:v>20451</c:v>
                </c:pt>
                <c:pt idx="5">
                  <c:v>20451</c:v>
                </c:pt>
                <c:pt idx="6">
                  <c:v>20460</c:v>
                </c:pt>
                <c:pt idx="7">
                  <c:v>20473</c:v>
                </c:pt>
                <c:pt idx="8">
                  <c:v>20492</c:v>
                </c:pt>
                <c:pt idx="9">
                  <c:v>20503</c:v>
                </c:pt>
                <c:pt idx="10">
                  <c:v>20509</c:v>
                </c:pt>
                <c:pt idx="11">
                  <c:v>20513</c:v>
                </c:pt>
                <c:pt idx="12">
                  <c:v>20523</c:v>
                </c:pt>
                <c:pt idx="13">
                  <c:v>20527</c:v>
                </c:pt>
                <c:pt idx="14">
                  <c:v>20538</c:v>
                </c:pt>
                <c:pt idx="15">
                  <c:v>20542</c:v>
                </c:pt>
                <c:pt idx="16">
                  <c:v>20545</c:v>
                </c:pt>
                <c:pt idx="17">
                  <c:v>20546</c:v>
                </c:pt>
                <c:pt idx="18">
                  <c:v>20545</c:v>
                </c:pt>
                <c:pt idx="19">
                  <c:v>20551</c:v>
                </c:pt>
                <c:pt idx="20">
                  <c:v>20554</c:v>
                </c:pt>
                <c:pt idx="21">
                  <c:v>20560</c:v>
                </c:pt>
                <c:pt idx="22">
                  <c:v>20569</c:v>
                </c:pt>
                <c:pt idx="23">
                  <c:v>20564</c:v>
                </c:pt>
                <c:pt idx="24">
                  <c:v>20572</c:v>
                </c:pt>
                <c:pt idx="25">
                  <c:v>20575</c:v>
                </c:pt>
                <c:pt idx="26">
                  <c:v>20576</c:v>
                </c:pt>
                <c:pt idx="27">
                  <c:v>20581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62-4C4A-A40D-44549A8E4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22344"/>
        <c:axId val="266624640"/>
      </c:lineChart>
      <c:catAx>
        <c:axId val="266622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24640"/>
        <c:crosses val="autoZero"/>
        <c:auto val="1"/>
        <c:lblAlgn val="ctr"/>
        <c:lblOffset val="100"/>
        <c:noMultiLvlLbl val="0"/>
      </c:catAx>
      <c:valAx>
        <c:axId val="266624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22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C6B-4CD3-8539-EF45CE0E71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0456312"/>
        <c:axId val="270456640"/>
      </c:radarChart>
      <c:catAx>
        <c:axId val="270456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56640"/>
        <c:crosses val="autoZero"/>
        <c:auto val="1"/>
        <c:lblAlgn val="ctr"/>
        <c:lblOffset val="100"/>
        <c:noMultiLvlLbl val="0"/>
      </c:catAx>
      <c:valAx>
        <c:axId val="27045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456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1/2/2017</c:v>
                </c:pt>
                <c:pt idx="1">
                  <c:v>2/2/2017</c:v>
                </c:pt>
                <c:pt idx="2">
                  <c:v>3/2/2017</c:v>
                </c:pt>
                <c:pt idx="3">
                  <c:v>4/2/2017</c:v>
                </c:pt>
                <c:pt idx="4">
                  <c:v>5/2/2017</c:v>
                </c:pt>
                <c:pt idx="5">
                  <c:v>6/2/2017</c:v>
                </c:pt>
                <c:pt idx="6">
                  <c:v>7/2/2017</c:v>
                </c:pt>
                <c:pt idx="7">
                  <c:v>8/2/2017</c:v>
                </c:pt>
                <c:pt idx="8">
                  <c:v>9/2/2017</c:v>
                </c:pt>
                <c:pt idx="9">
                  <c:v>10/2/2017</c:v>
                </c:pt>
                <c:pt idx="10">
                  <c:v>11/2/2017</c:v>
                </c:pt>
                <c:pt idx="11">
                  <c:v>12/2/2017</c:v>
                </c:pt>
                <c:pt idx="12">
                  <c:v>13/02/2017</c:v>
                </c:pt>
                <c:pt idx="13">
                  <c:v>14/02/2017</c:v>
                </c:pt>
                <c:pt idx="14">
                  <c:v>15/02/2017</c:v>
                </c:pt>
                <c:pt idx="15">
                  <c:v>16/02/2017</c:v>
                </c:pt>
                <c:pt idx="16">
                  <c:v>17/02/2017</c:v>
                </c:pt>
                <c:pt idx="17">
                  <c:v>18/02/2017</c:v>
                </c:pt>
                <c:pt idx="18">
                  <c:v>19/02/2017</c:v>
                </c:pt>
                <c:pt idx="19">
                  <c:v>20/02/2017</c:v>
                </c:pt>
                <c:pt idx="20">
                  <c:v>21/02/2017</c:v>
                </c:pt>
                <c:pt idx="21">
                  <c:v>22/02/2017</c:v>
                </c:pt>
                <c:pt idx="22">
                  <c:v>23/02/2017</c:v>
                </c:pt>
                <c:pt idx="23">
                  <c:v>24/02/2017</c:v>
                </c:pt>
                <c:pt idx="24">
                  <c:v>25/02/2017</c:v>
                </c:pt>
                <c:pt idx="25">
                  <c:v>26/02/2017</c:v>
                </c:pt>
                <c:pt idx="26">
                  <c:v>27/02/2017</c:v>
                </c:pt>
                <c:pt idx="27">
                  <c:v>28/02/2017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-3</c:v>
                </c:pt>
                <c:pt idx="4">
                  <c:v>-1</c:v>
                </c:pt>
                <c:pt idx="5">
                  <c:v>0</c:v>
                </c:pt>
                <c:pt idx="6">
                  <c:v>9</c:v>
                </c:pt>
                <c:pt idx="7">
                  <c:v>13</c:v>
                </c:pt>
                <c:pt idx="8">
                  <c:v>19</c:v>
                </c:pt>
                <c:pt idx="9">
                  <c:v>11</c:v>
                </c:pt>
                <c:pt idx="10">
                  <c:v>6</c:v>
                </c:pt>
                <c:pt idx="11">
                  <c:v>4</c:v>
                </c:pt>
                <c:pt idx="12">
                  <c:v>10</c:v>
                </c:pt>
                <c:pt idx="13">
                  <c:v>4</c:v>
                </c:pt>
                <c:pt idx="14">
                  <c:v>11</c:v>
                </c:pt>
                <c:pt idx="15">
                  <c:v>4</c:v>
                </c:pt>
                <c:pt idx="16">
                  <c:v>3</c:v>
                </c:pt>
                <c:pt idx="17">
                  <c:v>1</c:v>
                </c:pt>
                <c:pt idx="18">
                  <c:v>-1</c:v>
                </c:pt>
                <c:pt idx="19">
                  <c:v>6</c:v>
                </c:pt>
                <c:pt idx="20">
                  <c:v>3</c:v>
                </c:pt>
                <c:pt idx="21">
                  <c:v>6</c:v>
                </c:pt>
                <c:pt idx="22">
                  <c:v>9</c:v>
                </c:pt>
                <c:pt idx="23">
                  <c:v>-5</c:v>
                </c:pt>
                <c:pt idx="24">
                  <c:v>8</c:v>
                </c:pt>
                <c:pt idx="25">
                  <c:v>3</c:v>
                </c:pt>
                <c:pt idx="26">
                  <c:v>1</c:v>
                </c:pt>
                <c:pt idx="27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7-4BDE-8067-9F57DE7FF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621688"/>
        <c:axId val="266622016"/>
      </c:lineChart>
      <c:catAx>
        <c:axId val="26662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22016"/>
        <c:crosses val="autoZero"/>
        <c:auto val="1"/>
        <c:lblAlgn val="ctr"/>
        <c:lblOffset val="100"/>
        <c:noMultiLvlLbl val="0"/>
      </c:catAx>
      <c:valAx>
        <c:axId val="266622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2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5</c:v>
                </c:pt>
                <c:pt idx="2">
                  <c:v>8</c:v>
                </c:pt>
                <c:pt idx="3">
                  <c:v>9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456-4370-8463-BD539C72DB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7215728"/>
        <c:axId val="237217696"/>
      </c:barChart>
      <c:catAx>
        <c:axId val="23721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17696"/>
        <c:crosses val="autoZero"/>
        <c:auto val="1"/>
        <c:lblAlgn val="ctr"/>
        <c:lblOffset val="100"/>
        <c:noMultiLvlLbl val="0"/>
      </c:catAx>
      <c:valAx>
        <c:axId val="237217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21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0C-49AB-A159-0EA9D6CD4E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045736"/>
        <c:axId val="239043112"/>
      </c:barChart>
      <c:catAx>
        <c:axId val="239045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43112"/>
        <c:crosses val="autoZero"/>
        <c:auto val="1"/>
        <c:lblAlgn val="ctr"/>
        <c:lblOffset val="100"/>
        <c:noMultiLvlLbl val="0"/>
      </c:catAx>
      <c:valAx>
        <c:axId val="239043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45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0.19335445608904001</c:v>
                </c:pt>
                <c:pt idx="1">
                  <c:v>0.23884962222764</c:v>
                </c:pt>
                <c:pt idx="2">
                  <c:v>0.13811032577789001</c:v>
                </c:pt>
                <c:pt idx="3">
                  <c:v>0.50207165488667005</c:v>
                </c:pt>
                <c:pt idx="4">
                  <c:v>0.39970753107481999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95-4FA6-8FBF-7E90E9396F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9035240"/>
        <c:axId val="239032944"/>
      </c:barChart>
      <c:catAx>
        <c:axId val="239035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32944"/>
        <c:crosses val="autoZero"/>
        <c:auto val="1"/>
        <c:lblAlgn val="ctr"/>
        <c:lblOffset val="100"/>
        <c:noMultiLvlLbl val="0"/>
      </c:catAx>
      <c:valAx>
        <c:axId val="23903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35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Sheet1!$A$2:$A$29</c:f>
              <c:strCache>
                <c:ptCount val="28"/>
                <c:pt idx="0">
                  <c:v>1/2/2017</c:v>
                </c:pt>
                <c:pt idx="1">
                  <c:v>2/2/2017</c:v>
                </c:pt>
                <c:pt idx="2">
                  <c:v>3/2/2017</c:v>
                </c:pt>
                <c:pt idx="3">
                  <c:v>4/2/2017</c:v>
                </c:pt>
                <c:pt idx="4">
                  <c:v>5/2/2017</c:v>
                </c:pt>
                <c:pt idx="5">
                  <c:v>6/2/2017</c:v>
                </c:pt>
                <c:pt idx="6">
                  <c:v>7/2/2017</c:v>
                </c:pt>
                <c:pt idx="7">
                  <c:v>8/2/2017</c:v>
                </c:pt>
                <c:pt idx="8">
                  <c:v>9/2/2017</c:v>
                </c:pt>
                <c:pt idx="9">
                  <c:v>10/2/2017</c:v>
                </c:pt>
                <c:pt idx="10">
                  <c:v>11/2/2017</c:v>
                </c:pt>
                <c:pt idx="11">
                  <c:v>12/2/2017</c:v>
                </c:pt>
                <c:pt idx="12">
                  <c:v>13/02/2017</c:v>
                </c:pt>
                <c:pt idx="13">
                  <c:v>14/02/2017</c:v>
                </c:pt>
                <c:pt idx="14">
                  <c:v>15/02/2017</c:v>
                </c:pt>
                <c:pt idx="15">
                  <c:v>16/02/2017</c:v>
                </c:pt>
                <c:pt idx="16">
                  <c:v>17/02/2017</c:v>
                </c:pt>
                <c:pt idx="17">
                  <c:v>18/02/2017</c:v>
                </c:pt>
                <c:pt idx="18">
                  <c:v>19/02/2017</c:v>
                </c:pt>
                <c:pt idx="19">
                  <c:v>20/02/2017</c:v>
                </c:pt>
                <c:pt idx="20">
                  <c:v>21/02/2017</c:v>
                </c:pt>
                <c:pt idx="21">
                  <c:v>22/02/2017</c:v>
                </c:pt>
                <c:pt idx="22">
                  <c:v>23/02/2017</c:v>
                </c:pt>
                <c:pt idx="23">
                  <c:v>24/02/2017</c:v>
                </c:pt>
                <c:pt idx="24">
                  <c:v>25/02/2017</c:v>
                </c:pt>
                <c:pt idx="25">
                  <c:v>26/02/2017</c:v>
                </c:pt>
                <c:pt idx="26">
                  <c:v>27/02/2017</c:v>
                </c:pt>
                <c:pt idx="27">
                  <c:v>28/02/2017</c:v>
                </c:pt>
              </c:strCache>
            </c:str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93-4B22-A555-1655A9CD52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031304"/>
        <c:axId val="239034584"/>
      </c:lineChart>
      <c:catAx>
        <c:axId val="239031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34584"/>
        <c:crosses val="autoZero"/>
        <c:auto val="1"/>
        <c:lblAlgn val="ctr"/>
        <c:lblOffset val="100"/>
        <c:noMultiLvlLbl val="0"/>
      </c:catAx>
      <c:valAx>
        <c:axId val="23903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31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6D-4211-A67C-59C9D84C2F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82576"/>
        <c:axId val="331585200"/>
      </c:lineChart>
      <c:catAx>
        <c:axId val="33158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85200"/>
        <c:crosses val="autoZero"/>
        <c:auto val="1"/>
        <c:lblAlgn val="ctr"/>
        <c:lblOffset val="100"/>
        <c:noMultiLvlLbl val="0"/>
      </c:catAx>
      <c:valAx>
        <c:axId val="33158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8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0.19011406844105999</c:v>
                </c:pt>
                <c:pt idx="9">
                  <c:v>0.37779077703031999</c:v>
                </c:pt>
                <c:pt idx="10">
                  <c:v>8.287023496149E-2</c:v>
                </c:pt>
                <c:pt idx="11">
                  <c:v>0.23398654577361999</c:v>
                </c:pt>
                <c:pt idx="12">
                  <c:v>0</c:v>
                </c:pt>
                <c:pt idx="13">
                  <c:v>0.30223262162426001</c:v>
                </c:pt>
                <c:pt idx="14">
                  <c:v>4.8747197036169997E-2</c:v>
                </c:pt>
                <c:pt idx="15">
                  <c:v>0</c:v>
                </c:pt>
                <c:pt idx="16">
                  <c:v>0</c:v>
                </c:pt>
                <c:pt idx="17">
                  <c:v>0.31929414058692002</c:v>
                </c:pt>
                <c:pt idx="18">
                  <c:v>0.12186799259043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E4-4A02-A8B5-7DFDB58E8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592744"/>
        <c:axId val="331596680"/>
      </c:lineChart>
      <c:catAx>
        <c:axId val="33159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96680"/>
        <c:crosses val="autoZero"/>
        <c:auto val="1"/>
        <c:lblAlgn val="ctr"/>
        <c:lblOffset val="100"/>
        <c:noMultiLvlLbl val="0"/>
      </c:catAx>
      <c:valAx>
        <c:axId val="331596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9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4D-4D65-B636-E57A606159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4D-4D65-B636-E57A6061597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14D-4D65-B636-E57A606159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594384"/>
        <c:axId val="331595368"/>
      </c:barChart>
      <c:catAx>
        <c:axId val="331594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95368"/>
        <c:crosses val="autoZero"/>
        <c:auto val="1"/>
        <c:lblAlgn val="ctr"/>
        <c:lblOffset val="100"/>
        <c:noMultiLvlLbl val="0"/>
      </c:catAx>
      <c:valAx>
        <c:axId val="33159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94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0.37085133719466001</c:v>
                </c:pt>
                <c:pt idx="2">
                  <c:v>0.20465934758088</c:v>
                </c:pt>
                <c:pt idx="3">
                  <c:v>0</c:v>
                </c:pt>
                <c:pt idx="4">
                  <c:v>0.31665611146296002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14-462F-A8D1-D25A152472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591432"/>
        <c:axId val="331592416"/>
      </c:barChart>
      <c:catAx>
        <c:axId val="33159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92416"/>
        <c:crosses val="autoZero"/>
        <c:auto val="1"/>
        <c:lblAlgn val="ctr"/>
        <c:lblOffset val="100"/>
        <c:noMultiLvlLbl val="0"/>
      </c:catAx>
      <c:valAx>
        <c:axId val="331592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59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F4-429A-A7D9-14363DFF2F6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F4-429A-A7D9-14363DFF2F6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DF4-429A-A7D9-14363DFF2F6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DF4-429A-A7D9-14363DFF2F6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F4-429A-A7D9-14363DFF2F6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DF4-429A-A7D9-14363DFF2F6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DF4-429A-A7D9-14363DFF2F6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Grupo Ramos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DF4-429A-A7D9-14363DFF2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600944"/>
        <c:axId val="331607504"/>
      </c:barChart>
      <c:catAx>
        <c:axId val="331600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07504"/>
        <c:crosses val="autoZero"/>
        <c:auto val="1"/>
        <c:lblAlgn val="ctr"/>
        <c:lblOffset val="100"/>
        <c:noMultiLvlLbl val="0"/>
      </c:catAx>
      <c:valAx>
        <c:axId val="331607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0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Grupo Ramos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13-4D62-A31B-BA5377F7D1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6181736"/>
        <c:axId val="336186984"/>
      </c:barChart>
      <c:catAx>
        <c:axId val="336181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86984"/>
        <c:crosses val="autoZero"/>
        <c:auto val="1"/>
        <c:lblAlgn val="ctr"/>
        <c:lblOffset val="100"/>
        <c:noMultiLvlLbl val="0"/>
      </c:catAx>
      <c:valAx>
        <c:axId val="336186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6181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416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70420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254663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03609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08609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97407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271023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2949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61450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87137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656236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258841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6025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Grupo Ramos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0.2511%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5840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135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63236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171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634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806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4625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930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0251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9784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58344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12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6981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70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5630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6102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4164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01603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906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5689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14344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70473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7697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4547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76329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0592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- 2017-02-10 17:10:06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 quieren conocer más sobre nosotros, lo que somos y lo que hacemos más allá de lo que ven en nuestras tiendas, les invitamos a visitar nuestro canal de Youtube y apreciar las historias que tenemos para contar.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778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- 2017-02-02 17:44:53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una gran satisfacción llegar con nuestras tiendas a nuevas comunidades y ayudar a solucionar algunas de sus necesidades prioritarias. Muy pronto abriremos nuestra tienda Aprezio Bayona, motivo por el cual aportamos e instalamos impermeabilizantes en la Escuela Esteban Martínez, para corregir los problemas de filtración que afectaban a estudiantes y docentes.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454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- 2017-02-27 09:30:14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 la Independencia! 🇩🇴 #DominicanoSoy #DiosPatriaLibertad #173AniversarioIndependenciaNacional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283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- 2017-02-14 09:02:36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¡Feliz Día del Amor y la Amistad!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861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- 2017-02-14 13:49:08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y mañana vuelven nuestros #EmpacadoresSolidarios a realizar una labor con la que buscamos acercarnos más a nuestros clientes y contribuir con la misión de Fundación Banco de Alimentos Arquidiócesis Santo Domingo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18066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38287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2116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87031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91466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7922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0518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0425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1500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7413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41120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67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- 2017-02-22 11:59:04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Agradecemos a la Asociación de Cronistas de Arte el honor de hacernos parte de su Premio Acroarte al Mérito Periodístico 2017, entregado anoche en el Palacio de Bellas Artes a importantes figuras de la comunicación y el arte dominicano. En la imagen, los cronistas Joseph Cáceres y Santiago Acevedo, y nuestra gerente de Comunicación Interna, Vanessa Reynoso, entregan un reconocimiento al locutor Arturo Sosa, por su destacada trayectoria en la radio local e internacional #Acroarte #PremioAlMéritoPeriodístico2017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75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- 2017-02-17 08:54:19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conmemorarse este mes la Lucha Contra el Cáncer Infantil, te invitamos a aportar para el tratamiento de los niños con cáncer de la Fundación Amigos Contra el Cáncer Infantil. Al comprar stickers de RD$50, RD$100 y RD$300, disponibles en las cajas de nuestras tiendas La Sirena Churchill, La Sirena Galería 360 y La Sirena El Embrujo (Santiago), aportas para salvar vidas y ayudas a formar el Lazo Dorado ubicado en el Centro de Promociones como símbolo de esta causa. ¡Ayudemos a encender el lazo de la esperanza! #SomosSolidarios #CancerInfantil #Apoyo #CasaFacci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147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- 2017-02-01 17:16:37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iniciamos la nueva versión de nuestra más exitosa promoción: Colección de Lujo "Scala".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6055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977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5396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004993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5221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02658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9757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48899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524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74696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9341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85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- 2017-02-06 18:08:56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¡Felicitamos al periódico El Dinero en su segundo aniversario!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6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- 2017-02-28 10:04:18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prensa artística y de espectáculos de nuestro país celebra hoy su propia fiesta. #DiadelCronistadeArte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582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- 2017-02-22 14:10:49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56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Grupo Ramos - 2017-02-20 17:14:39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06161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1857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63352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97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86875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495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73887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373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83118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10504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75626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2194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2585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080239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24727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835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29880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334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248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Miguel Guerrero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842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Jose David Hernandez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783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Adalgisa Santos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73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Samuel Martinez Peña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873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Cristian Hernandes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Grupo Ramos (1)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59280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619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54312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01/02/2017 - 28/02/2017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15362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444</Words>
  <Application>Microsoft Office PowerPoint</Application>
  <PresentationFormat>On-screen Show (4:3)</PresentationFormat>
  <Paragraphs>221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 By Weekday</vt:lpstr>
      <vt:lpstr>Interaction Rate By Weekday</vt:lpstr>
      <vt:lpstr>Own Posts</vt:lpstr>
      <vt:lpstr>Own Posts Table - 1 of 3</vt:lpstr>
      <vt:lpstr>Own Posts Table - 2 of 3</vt:lpstr>
      <vt:lpstr>Own Posts Table - 3 of 3</vt:lpstr>
      <vt:lpstr>Own Posts By Hour</vt:lpstr>
      <vt:lpstr>Interaction Rate By Hour</vt:lpstr>
      <vt:lpstr>Post Type Distribution</vt:lpstr>
      <vt:lpstr>Interaction Rate By Post Type</vt:lpstr>
      <vt:lpstr>Interactions Distribution</vt:lpstr>
      <vt:lpstr>Key Influencers</vt:lpstr>
      <vt:lpstr>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2017-03-03T09:31:04Z</dcterms:created>
  <dcterms:modified xsi:type="dcterms:W3CDTF">2017-03-03T09:31:36Z</dcterms:modified>
</cp:coreProperties>
</file>