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29971</c:v>
                </c:pt>
                <c:pt idx="1">
                  <c:v>29989</c:v>
                </c:pt>
                <c:pt idx="2">
                  <c:v>30010</c:v>
                </c:pt>
                <c:pt idx="3">
                  <c:v>30008</c:v>
                </c:pt>
                <c:pt idx="4">
                  <c:v>30036</c:v>
                </c:pt>
                <c:pt idx="5">
                  <c:v>30059</c:v>
                </c:pt>
                <c:pt idx="6">
                  <c:v>30092</c:v>
                </c:pt>
                <c:pt idx="7">
                  <c:v>30112</c:v>
                </c:pt>
                <c:pt idx="8">
                  <c:v>30145</c:v>
                </c:pt>
                <c:pt idx="9">
                  <c:v>30174</c:v>
                </c:pt>
                <c:pt idx="10">
                  <c:v>30197</c:v>
                </c:pt>
                <c:pt idx="11">
                  <c:v>30222</c:v>
                </c:pt>
                <c:pt idx="12">
                  <c:v>30243</c:v>
                </c:pt>
                <c:pt idx="13">
                  <c:v>30257</c:v>
                </c:pt>
                <c:pt idx="14">
                  <c:v>30281</c:v>
                </c:pt>
                <c:pt idx="15">
                  <c:v>30308</c:v>
                </c:pt>
                <c:pt idx="16">
                  <c:v>30343</c:v>
                </c:pt>
                <c:pt idx="17">
                  <c:v>30359</c:v>
                </c:pt>
                <c:pt idx="18">
                  <c:v>30390</c:v>
                </c:pt>
                <c:pt idx="19">
                  <c:v>30415</c:v>
                </c:pt>
                <c:pt idx="20">
                  <c:v>30444</c:v>
                </c:pt>
                <c:pt idx="21">
                  <c:v>30472</c:v>
                </c:pt>
                <c:pt idx="22">
                  <c:v>30497</c:v>
                </c:pt>
                <c:pt idx="23">
                  <c:v>30554</c:v>
                </c:pt>
                <c:pt idx="24">
                  <c:v>30585</c:v>
                </c:pt>
                <c:pt idx="25">
                  <c:v>30596</c:v>
                </c:pt>
                <c:pt idx="26">
                  <c:v>30612</c:v>
                </c:pt>
                <c:pt idx="27">
                  <c:v>30630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2B-495D-BF2A-B2435EDFA8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75733</c:v>
                </c:pt>
                <c:pt idx="1">
                  <c:v>75996</c:v>
                </c:pt>
                <c:pt idx="2">
                  <c:v>76420</c:v>
                </c:pt>
                <c:pt idx="3">
                  <c:v>76804</c:v>
                </c:pt>
                <c:pt idx="4">
                  <c:v>77175</c:v>
                </c:pt>
                <c:pt idx="5">
                  <c:v>77597</c:v>
                </c:pt>
                <c:pt idx="6">
                  <c:v>77947</c:v>
                </c:pt>
                <c:pt idx="7">
                  <c:v>78333</c:v>
                </c:pt>
                <c:pt idx="8">
                  <c:v>78889</c:v>
                </c:pt>
                <c:pt idx="9">
                  <c:v>79277</c:v>
                </c:pt>
                <c:pt idx="10">
                  <c:v>79548</c:v>
                </c:pt>
                <c:pt idx="11">
                  <c:v>79902</c:v>
                </c:pt>
                <c:pt idx="12">
                  <c:v>80234</c:v>
                </c:pt>
                <c:pt idx="13">
                  <c:v>80641</c:v>
                </c:pt>
                <c:pt idx="14">
                  <c:v>81074</c:v>
                </c:pt>
                <c:pt idx="15">
                  <c:v>81628</c:v>
                </c:pt>
                <c:pt idx="16">
                  <c:v>82279</c:v>
                </c:pt>
                <c:pt idx="17">
                  <c:v>82632</c:v>
                </c:pt>
                <c:pt idx="18">
                  <c:v>82902</c:v>
                </c:pt>
                <c:pt idx="19">
                  <c:v>83135</c:v>
                </c:pt>
                <c:pt idx="20">
                  <c:v>83388</c:v>
                </c:pt>
                <c:pt idx="21">
                  <c:v>83556</c:v>
                </c:pt>
                <c:pt idx="22">
                  <c:v>83770</c:v>
                </c:pt>
                <c:pt idx="23">
                  <c:v>84664</c:v>
                </c:pt>
                <c:pt idx="24">
                  <c:v>85025</c:v>
                </c:pt>
                <c:pt idx="25">
                  <c:v>85289</c:v>
                </c:pt>
                <c:pt idx="26">
                  <c:v>85540</c:v>
                </c:pt>
                <c:pt idx="27">
                  <c:v>85811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2B-495D-BF2A-B2435EDFA8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118438</c:v>
                </c:pt>
                <c:pt idx="1">
                  <c:v>118609</c:v>
                </c:pt>
                <c:pt idx="2">
                  <c:v>118741</c:v>
                </c:pt>
                <c:pt idx="3">
                  <c:v>118919</c:v>
                </c:pt>
                <c:pt idx="4">
                  <c:v>119070</c:v>
                </c:pt>
                <c:pt idx="5">
                  <c:v>119242</c:v>
                </c:pt>
                <c:pt idx="6">
                  <c:v>119394</c:v>
                </c:pt>
                <c:pt idx="7">
                  <c:v>119585</c:v>
                </c:pt>
                <c:pt idx="8">
                  <c:v>119650</c:v>
                </c:pt>
                <c:pt idx="9">
                  <c:v>119846</c:v>
                </c:pt>
                <c:pt idx="10">
                  <c:v>120018</c:v>
                </c:pt>
                <c:pt idx="11">
                  <c:v>120187</c:v>
                </c:pt>
                <c:pt idx="12">
                  <c:v>120372</c:v>
                </c:pt>
                <c:pt idx="13">
                  <c:v>120546</c:v>
                </c:pt>
                <c:pt idx="14">
                  <c:v>120729</c:v>
                </c:pt>
                <c:pt idx="15">
                  <c:v>120832</c:v>
                </c:pt>
                <c:pt idx="16">
                  <c:v>121107</c:v>
                </c:pt>
                <c:pt idx="17">
                  <c:v>121326</c:v>
                </c:pt>
                <c:pt idx="18">
                  <c:v>121549</c:v>
                </c:pt>
                <c:pt idx="19">
                  <c:v>121744</c:v>
                </c:pt>
                <c:pt idx="20">
                  <c:v>122053</c:v>
                </c:pt>
                <c:pt idx="21">
                  <c:v>122435</c:v>
                </c:pt>
                <c:pt idx="22">
                  <c:v>122936</c:v>
                </c:pt>
                <c:pt idx="23">
                  <c:v>123454</c:v>
                </c:pt>
                <c:pt idx="24">
                  <c:v>123920</c:v>
                </c:pt>
                <c:pt idx="25">
                  <c:v>124300</c:v>
                </c:pt>
                <c:pt idx="26">
                  <c:v>124716</c:v>
                </c:pt>
                <c:pt idx="27">
                  <c:v>125122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2B-495D-BF2A-B2435EDFA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53864"/>
        <c:axId val="264951240"/>
      </c:lineChart>
      <c:dateAx>
        <c:axId val="26495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1240"/>
        <c:crosses val="autoZero"/>
        <c:auto val="1"/>
        <c:lblOffset val="100"/>
        <c:baseTimeUnit val="days"/>
      </c:dateAx>
      <c:valAx>
        <c:axId val="26495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5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24.4801</c:v>
                </c:pt>
                <c:pt idx="1">
                  <c:v>17.0213</c:v>
                </c:pt>
                <c:pt idx="2">
                  <c:v>0</c:v>
                </c:pt>
                <c:pt idx="3">
                  <c:v>100</c:v>
                </c:pt>
                <c:pt idx="4">
                  <c:v>59.801699999999997</c:v>
                </c:pt>
                <c:pt idx="5">
                  <c:v>49.612900000000003</c:v>
                </c:pt>
                <c:pt idx="6">
                  <c:v>16.5473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90-4E33-AF7A-768CAD823E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68.581900000000005</c:v>
                </c:pt>
                <c:pt idx="1">
                  <c:v>100</c:v>
                </c:pt>
                <c:pt idx="2">
                  <c:v>0</c:v>
                </c:pt>
                <c:pt idx="3">
                  <c:v>13.7773</c:v>
                </c:pt>
                <c:pt idx="4">
                  <c:v>53.775700000000001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90-4E33-AF7A-768CAD823E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31.914899999999999</c:v>
                </c:pt>
                <c:pt idx="2">
                  <c:v>100</c:v>
                </c:pt>
                <c:pt idx="3">
                  <c:v>19.255500000000001</c:v>
                </c:pt>
                <c:pt idx="4">
                  <c:v>100</c:v>
                </c:pt>
                <c:pt idx="5">
                  <c:v>58.902700000000003</c:v>
                </c:pt>
                <c:pt idx="6">
                  <c:v>42.727600000000002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90-4E33-AF7A-768CAD823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853896"/>
        <c:axId val="232854224"/>
      </c:radarChart>
      <c:catAx>
        <c:axId val="23285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54224"/>
        <c:crosses val="autoZero"/>
        <c:auto val="1"/>
        <c:lblAlgn val="ctr"/>
        <c:lblOffset val="100"/>
        <c:noMultiLvlLbl val="0"/>
      </c:catAx>
      <c:valAx>
        <c:axId val="23285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</c:v>
                </c:pt>
                <c:pt idx="1">
                  <c:v>18</c:v>
                </c:pt>
                <c:pt idx="2">
                  <c:v>21</c:v>
                </c:pt>
                <c:pt idx="3">
                  <c:v>-2</c:v>
                </c:pt>
                <c:pt idx="4">
                  <c:v>28</c:v>
                </c:pt>
                <c:pt idx="5">
                  <c:v>23</c:v>
                </c:pt>
                <c:pt idx="6">
                  <c:v>33</c:v>
                </c:pt>
                <c:pt idx="7">
                  <c:v>20</c:v>
                </c:pt>
                <c:pt idx="8">
                  <c:v>33</c:v>
                </c:pt>
                <c:pt idx="9">
                  <c:v>29</c:v>
                </c:pt>
                <c:pt idx="10">
                  <c:v>23</c:v>
                </c:pt>
                <c:pt idx="11">
                  <c:v>25</c:v>
                </c:pt>
                <c:pt idx="12">
                  <c:v>21</c:v>
                </c:pt>
                <c:pt idx="13">
                  <c:v>14</c:v>
                </c:pt>
                <c:pt idx="14">
                  <c:v>24</c:v>
                </c:pt>
                <c:pt idx="15">
                  <c:v>27</c:v>
                </c:pt>
                <c:pt idx="16">
                  <c:v>35</c:v>
                </c:pt>
                <c:pt idx="17">
                  <c:v>16</c:v>
                </c:pt>
                <c:pt idx="18">
                  <c:v>31</c:v>
                </c:pt>
                <c:pt idx="19">
                  <c:v>25</c:v>
                </c:pt>
                <c:pt idx="20">
                  <c:v>29</c:v>
                </c:pt>
                <c:pt idx="21">
                  <c:v>28</c:v>
                </c:pt>
                <c:pt idx="22">
                  <c:v>25</c:v>
                </c:pt>
                <c:pt idx="23">
                  <c:v>57</c:v>
                </c:pt>
                <c:pt idx="24">
                  <c:v>31</c:v>
                </c:pt>
                <c:pt idx="25">
                  <c:v>11</c:v>
                </c:pt>
                <c:pt idx="26">
                  <c:v>16</c:v>
                </c:pt>
                <c:pt idx="27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77-48D8-BE8D-31273DCAAE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207</c:v>
                </c:pt>
                <c:pt idx="1">
                  <c:v>263</c:v>
                </c:pt>
                <c:pt idx="2">
                  <c:v>424</c:v>
                </c:pt>
                <c:pt idx="3">
                  <c:v>384</c:v>
                </c:pt>
                <c:pt idx="4">
                  <c:v>371</c:v>
                </c:pt>
                <c:pt idx="5">
                  <c:v>422</c:v>
                </c:pt>
                <c:pt idx="6">
                  <c:v>350</c:v>
                </c:pt>
                <c:pt idx="7">
                  <c:v>386</c:v>
                </c:pt>
                <c:pt idx="8">
                  <c:v>556</c:v>
                </c:pt>
                <c:pt idx="9">
                  <c:v>388</c:v>
                </c:pt>
                <c:pt idx="10">
                  <c:v>271</c:v>
                </c:pt>
                <c:pt idx="11">
                  <c:v>354</c:v>
                </c:pt>
                <c:pt idx="12">
                  <c:v>332</c:v>
                </c:pt>
                <c:pt idx="13">
                  <c:v>407</c:v>
                </c:pt>
                <c:pt idx="14">
                  <c:v>433</c:v>
                </c:pt>
                <c:pt idx="15">
                  <c:v>554</c:v>
                </c:pt>
                <c:pt idx="16">
                  <c:v>651</c:v>
                </c:pt>
                <c:pt idx="17">
                  <c:v>353</c:v>
                </c:pt>
                <c:pt idx="18">
                  <c:v>270</c:v>
                </c:pt>
                <c:pt idx="19">
                  <c:v>233</c:v>
                </c:pt>
                <c:pt idx="20">
                  <c:v>253</c:v>
                </c:pt>
                <c:pt idx="21">
                  <c:v>168</c:v>
                </c:pt>
                <c:pt idx="22">
                  <c:v>214</c:v>
                </c:pt>
                <c:pt idx="23">
                  <c:v>894</c:v>
                </c:pt>
                <c:pt idx="24">
                  <c:v>361</c:v>
                </c:pt>
                <c:pt idx="25">
                  <c:v>264</c:v>
                </c:pt>
                <c:pt idx="26">
                  <c:v>251</c:v>
                </c:pt>
                <c:pt idx="27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77-48D8-BE8D-31273DCAAE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196</c:v>
                </c:pt>
                <c:pt idx="1">
                  <c:v>171</c:v>
                </c:pt>
                <c:pt idx="2">
                  <c:v>132</c:v>
                </c:pt>
                <c:pt idx="3">
                  <c:v>178</c:v>
                </c:pt>
                <c:pt idx="4">
                  <c:v>151</c:v>
                </c:pt>
                <c:pt idx="5">
                  <c:v>172</c:v>
                </c:pt>
                <c:pt idx="6">
                  <c:v>152</c:v>
                </c:pt>
                <c:pt idx="7">
                  <c:v>191</c:v>
                </c:pt>
                <c:pt idx="8">
                  <c:v>65</c:v>
                </c:pt>
                <c:pt idx="9">
                  <c:v>196</c:v>
                </c:pt>
                <c:pt idx="10">
                  <c:v>172</c:v>
                </c:pt>
                <c:pt idx="11">
                  <c:v>169</c:v>
                </c:pt>
                <c:pt idx="12">
                  <c:v>185</c:v>
                </c:pt>
                <c:pt idx="13">
                  <c:v>174</c:v>
                </c:pt>
                <c:pt idx="14">
                  <c:v>183</c:v>
                </c:pt>
                <c:pt idx="15">
                  <c:v>103</c:v>
                </c:pt>
                <c:pt idx="16">
                  <c:v>275</c:v>
                </c:pt>
                <c:pt idx="17">
                  <c:v>219</c:v>
                </c:pt>
                <c:pt idx="18">
                  <c:v>223</c:v>
                </c:pt>
                <c:pt idx="19">
                  <c:v>195</c:v>
                </c:pt>
                <c:pt idx="20">
                  <c:v>309</c:v>
                </c:pt>
                <c:pt idx="21">
                  <c:v>382</c:v>
                </c:pt>
                <c:pt idx="22">
                  <c:v>501</c:v>
                </c:pt>
                <c:pt idx="23">
                  <c:v>518</c:v>
                </c:pt>
                <c:pt idx="24">
                  <c:v>466</c:v>
                </c:pt>
                <c:pt idx="25">
                  <c:v>380</c:v>
                </c:pt>
                <c:pt idx="26">
                  <c:v>416</c:v>
                </c:pt>
                <c:pt idx="27">
                  <c:v>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77-48D8-BE8D-31273DCAA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357456"/>
        <c:axId val="275623408"/>
      </c:lineChart>
      <c:dateAx>
        <c:axId val="14535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3408"/>
        <c:crosses val="autoZero"/>
        <c:auto val="1"/>
        <c:lblOffset val="100"/>
        <c:baseTimeUnit val="days"/>
      </c:dateAx>
      <c:valAx>
        <c:axId val="27562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35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24</c:v>
                </c:pt>
                <c:pt idx="2">
                  <c:v>22</c:v>
                </c:pt>
                <c:pt idx="3">
                  <c:v>26</c:v>
                </c:pt>
                <c:pt idx="4">
                  <c:v>36</c:v>
                </c:pt>
                <c:pt idx="5">
                  <c:v>17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A-48F4-9212-FE9BB65528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310</c:v>
                </c:pt>
                <c:pt idx="1">
                  <c:v>320</c:v>
                </c:pt>
                <c:pt idx="2">
                  <c:v>299</c:v>
                </c:pt>
                <c:pt idx="3">
                  <c:v>397</c:v>
                </c:pt>
                <c:pt idx="4">
                  <c:v>589</c:v>
                </c:pt>
                <c:pt idx="5">
                  <c:v>342</c:v>
                </c:pt>
                <c:pt idx="6">
                  <c:v>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DA-48F4-9212-FE9BB65528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242</c:v>
                </c:pt>
                <c:pt idx="1">
                  <c:v>260</c:v>
                </c:pt>
                <c:pt idx="2">
                  <c:v>238</c:v>
                </c:pt>
                <c:pt idx="3">
                  <c:v>210</c:v>
                </c:pt>
                <c:pt idx="4">
                  <c:v>280</c:v>
                </c:pt>
                <c:pt idx="5">
                  <c:v>259</c:v>
                </c:pt>
                <c:pt idx="6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DA-48F4-9212-FE9BB6552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24392"/>
        <c:axId val="275624720"/>
      </c:barChart>
      <c:catAx>
        <c:axId val="27562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4720"/>
        <c:crosses val="autoZero"/>
        <c:auto val="1"/>
        <c:lblAlgn val="ctr"/>
        <c:lblOffset val="100"/>
        <c:noMultiLvlLbl val="0"/>
      </c:catAx>
      <c:valAx>
        <c:axId val="27562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79-48D7-A21E-4908F091BC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7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7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8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79-48D7-A21E-4908F091BC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79-48D7-A21E-4908F091B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19632"/>
        <c:axId val="234117664"/>
      </c:lineChart>
      <c:dateAx>
        <c:axId val="23411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17664"/>
        <c:crosses val="autoZero"/>
        <c:auto val="1"/>
        <c:lblOffset val="100"/>
        <c:baseTimeUnit val="days"/>
      </c:dateAx>
      <c:valAx>
        <c:axId val="23411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1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</c:v>
                </c:pt>
                <c:pt idx="1">
                  <c:v>94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1C-4DD2-9557-0F78B7A354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</c:v>
                </c:pt>
                <c:pt idx="1">
                  <c:v>15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1C-4DD2-9557-0F78B7A35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120616"/>
        <c:axId val="234117336"/>
      </c:barChart>
      <c:catAx>
        <c:axId val="23412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17336"/>
        <c:crosses val="autoZero"/>
        <c:auto val="1"/>
        <c:lblAlgn val="ctr"/>
        <c:lblOffset val="100"/>
        <c:noMultiLvlLbl val="0"/>
      </c:catAx>
      <c:valAx>
        <c:axId val="23411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2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E-424B-9EBD-51BC65036D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17</c:v>
                </c:pt>
                <c:pt idx="3">
                  <c:v>21</c:v>
                </c:pt>
                <c:pt idx="4">
                  <c:v>21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3E-424B-9EBD-51BC65036D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3E-424B-9EBD-51BC65036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25704"/>
        <c:axId val="275626688"/>
      </c:barChart>
      <c:catAx>
        <c:axId val="27562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6688"/>
        <c:crosses val="autoZero"/>
        <c:auto val="1"/>
        <c:lblAlgn val="ctr"/>
        <c:lblOffset val="100"/>
        <c:noMultiLvlLbl val="0"/>
      </c:catAx>
      <c:valAx>
        <c:axId val="27562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0.43498349834984001</c:v>
                </c:pt>
                <c:pt idx="2">
                  <c:v>0.49504950495049999</c:v>
                </c:pt>
                <c:pt idx="3">
                  <c:v>1.3712871287129</c:v>
                </c:pt>
                <c:pt idx="4">
                  <c:v>0.48514851485149002</c:v>
                </c:pt>
                <c:pt idx="5">
                  <c:v>0.52013201320131996</c:v>
                </c:pt>
                <c:pt idx="6">
                  <c:v>0.54785478547855004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2F-4A50-A507-710DC45FD1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5.8630642867755003E-2</c:v>
                </c:pt>
                <c:pt idx="1">
                  <c:v>6.6943283033016998E-2</c:v>
                </c:pt>
                <c:pt idx="2">
                  <c:v>6.9549436176193996E-2</c:v>
                </c:pt>
                <c:pt idx="3">
                  <c:v>0.15929612572012999</c:v>
                </c:pt>
                <c:pt idx="4">
                  <c:v>5.3648954258075997E-2</c:v>
                </c:pt>
                <c:pt idx="5">
                  <c:v>5.0017332739067999E-2</c:v>
                </c:pt>
                <c:pt idx="6">
                  <c:v>4.7665032436983001E-2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2F-4A50-A507-710DC45FD1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0.35720151092133001</c:v>
                </c:pt>
                <c:pt idx="1">
                  <c:v>7.4724913778945995E-2</c:v>
                </c:pt>
                <c:pt idx="2">
                  <c:v>9.0326818853670998E-2</c:v>
                </c:pt>
                <c:pt idx="3">
                  <c:v>5.9592238932031999E-2</c:v>
                </c:pt>
                <c:pt idx="4">
                  <c:v>3.5638035802266002E-2</c:v>
                </c:pt>
                <c:pt idx="5">
                  <c:v>9.0326818853670998E-2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2F-4A50-A507-710DC45FD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378424"/>
        <c:axId val="231226880"/>
      </c:barChart>
      <c:catAx>
        <c:axId val="23337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26880"/>
        <c:crosses val="autoZero"/>
        <c:auto val="1"/>
        <c:lblAlgn val="ctr"/>
        <c:lblOffset val="100"/>
        <c:noMultiLvlLbl val="0"/>
      </c:catAx>
      <c:valAx>
        <c:axId val="23122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7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A7-45D8-88AA-09CAEB0B9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16</c:v>
                </c:pt>
                <c:pt idx="12">
                  <c:v>8</c:v>
                </c:pt>
                <c:pt idx="13">
                  <c:v>9</c:v>
                </c:pt>
                <c:pt idx="14">
                  <c:v>4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9</c:v>
                </c:pt>
                <c:pt idx="19">
                  <c:v>8</c:v>
                </c:pt>
                <c:pt idx="20">
                  <c:v>9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A7-45D8-88AA-09CAEB0B9D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8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A7-45D8-88AA-09CAEB0B9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38832"/>
        <c:axId val="276837192"/>
      </c:lineChart>
      <c:catAx>
        <c:axId val="27683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7192"/>
        <c:crosses val="autoZero"/>
        <c:auto val="1"/>
        <c:lblAlgn val="ctr"/>
        <c:lblOffset val="100"/>
        <c:noMultiLvlLbl val="0"/>
      </c:catAx>
      <c:valAx>
        <c:axId val="2768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0.52480443608278005</c:v>
                </c:pt>
                <c:pt idx="11">
                  <c:v>0</c:v>
                </c:pt>
                <c:pt idx="12">
                  <c:v>0.66673267980327999</c:v>
                </c:pt>
                <c:pt idx="13">
                  <c:v>1.4423870350200001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0.44228801531505002</c:v>
                </c:pt>
                <c:pt idx="18">
                  <c:v>0.49509852460640003</c:v>
                </c:pt>
                <c:pt idx="19">
                  <c:v>0.40708100912082001</c:v>
                </c:pt>
                <c:pt idx="20">
                  <c:v>0.21124203716539999</c:v>
                </c:pt>
                <c:pt idx="21">
                  <c:v>0.55451034755915996</c:v>
                </c:pt>
                <c:pt idx="22">
                  <c:v>0.49427336039872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2B-4F9D-9F71-FB5A4D4C82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0.11910366088905</c:v>
                </c:pt>
                <c:pt idx="11">
                  <c:v>5.2107851638958001E-2</c:v>
                </c:pt>
                <c:pt idx="12">
                  <c:v>6.4263769480439006E-2</c:v>
                </c:pt>
                <c:pt idx="13">
                  <c:v>6.5244501705442007E-2</c:v>
                </c:pt>
                <c:pt idx="14">
                  <c:v>0.15454275166621001</c:v>
                </c:pt>
                <c:pt idx="15">
                  <c:v>8.9814424816034993E-2</c:v>
                </c:pt>
                <c:pt idx="16">
                  <c:v>6.7859787638782004E-2</c:v>
                </c:pt>
                <c:pt idx="17">
                  <c:v>6.6741408785709E-2</c:v>
                </c:pt>
                <c:pt idx="18">
                  <c:v>0.20715817524617999</c:v>
                </c:pt>
                <c:pt idx="19">
                  <c:v>5.9463343326478998E-2</c:v>
                </c:pt>
                <c:pt idx="20">
                  <c:v>3.5512830042202001E-2</c:v>
                </c:pt>
                <c:pt idx="21">
                  <c:v>7.0612720200193005E-2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2B-4F9D-9F71-FB5A4D4C82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4.0046001560767E-2</c:v>
                </c:pt>
                <c:pt idx="11">
                  <c:v>1.3143303076354E-2</c:v>
                </c:pt>
                <c:pt idx="12">
                  <c:v>6.7154064155747997E-2</c:v>
                </c:pt>
                <c:pt idx="13">
                  <c:v>0</c:v>
                </c:pt>
                <c:pt idx="14">
                  <c:v>6.8180884708588005E-2</c:v>
                </c:pt>
                <c:pt idx="15">
                  <c:v>0</c:v>
                </c:pt>
                <c:pt idx="16">
                  <c:v>3.2036801248614001E-2</c:v>
                </c:pt>
                <c:pt idx="17">
                  <c:v>3.9429909229062997E-2</c:v>
                </c:pt>
                <c:pt idx="18">
                  <c:v>0.11982995851644999</c:v>
                </c:pt>
                <c:pt idx="19">
                  <c:v>0.46795635328103002</c:v>
                </c:pt>
                <c:pt idx="20">
                  <c:v>0.10843225037992001</c:v>
                </c:pt>
                <c:pt idx="21">
                  <c:v>5.2573212305417998E-2</c:v>
                </c:pt>
                <c:pt idx="22">
                  <c:v>0</c:v>
                </c:pt>
                <c:pt idx="23">
                  <c:v>0.12157555345628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2B-4F9D-9F71-FB5A4D4C8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40800"/>
        <c:axId val="276842440"/>
      </c:lineChart>
      <c:catAx>
        <c:axId val="27684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2440"/>
        <c:crosses val="autoZero"/>
        <c:auto val="1"/>
        <c:lblAlgn val="ctr"/>
        <c:lblOffset val="100"/>
        <c:noMultiLvlLbl val="0"/>
      </c:catAx>
      <c:valAx>
        <c:axId val="27684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13</c:v>
                </c:pt>
                <c:pt idx="2">
                  <c:v>8</c:v>
                </c:pt>
                <c:pt idx="3">
                  <c:v>44</c:v>
                </c:pt>
                <c:pt idx="4">
                  <c:v>6</c:v>
                </c:pt>
                <c:pt idx="5">
                  <c:v>17</c:v>
                </c:pt>
                <c:pt idx="6">
                  <c:v>15</c:v>
                </c:pt>
                <c:pt idx="7">
                  <c:v>21</c:v>
                </c:pt>
                <c:pt idx="8">
                  <c:v>46</c:v>
                </c:pt>
                <c:pt idx="9">
                  <c:v>37</c:v>
                </c:pt>
                <c:pt idx="10">
                  <c:v>14</c:v>
                </c:pt>
                <c:pt idx="11">
                  <c:v>7</c:v>
                </c:pt>
                <c:pt idx="12">
                  <c:v>18</c:v>
                </c:pt>
                <c:pt idx="13">
                  <c:v>20</c:v>
                </c:pt>
                <c:pt idx="14">
                  <c:v>11</c:v>
                </c:pt>
                <c:pt idx="15">
                  <c:v>26</c:v>
                </c:pt>
                <c:pt idx="16">
                  <c:v>13</c:v>
                </c:pt>
                <c:pt idx="17">
                  <c:v>17</c:v>
                </c:pt>
                <c:pt idx="18">
                  <c:v>62</c:v>
                </c:pt>
                <c:pt idx="19">
                  <c:v>13</c:v>
                </c:pt>
                <c:pt idx="20">
                  <c:v>14</c:v>
                </c:pt>
                <c:pt idx="21">
                  <c:v>9</c:v>
                </c:pt>
                <c:pt idx="22">
                  <c:v>173</c:v>
                </c:pt>
                <c:pt idx="23">
                  <c:v>77</c:v>
                </c:pt>
                <c:pt idx="24">
                  <c:v>16</c:v>
                </c:pt>
                <c:pt idx="25">
                  <c:v>27</c:v>
                </c:pt>
                <c:pt idx="26">
                  <c:v>25</c:v>
                </c:pt>
                <c:pt idx="27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4D-45B5-8AC2-C05BF31647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21</c:v>
                </c:pt>
                <c:pt idx="1">
                  <c:v>17</c:v>
                </c:pt>
                <c:pt idx="2">
                  <c:v>22</c:v>
                </c:pt>
                <c:pt idx="3">
                  <c:v>18</c:v>
                </c:pt>
                <c:pt idx="4">
                  <c:v>6</c:v>
                </c:pt>
                <c:pt idx="5">
                  <c:v>24</c:v>
                </c:pt>
                <c:pt idx="6">
                  <c:v>16</c:v>
                </c:pt>
                <c:pt idx="7">
                  <c:v>19</c:v>
                </c:pt>
                <c:pt idx="8">
                  <c:v>24</c:v>
                </c:pt>
                <c:pt idx="9">
                  <c:v>42</c:v>
                </c:pt>
                <c:pt idx="10">
                  <c:v>11</c:v>
                </c:pt>
                <c:pt idx="11">
                  <c:v>8</c:v>
                </c:pt>
                <c:pt idx="12">
                  <c:v>38</c:v>
                </c:pt>
                <c:pt idx="13">
                  <c:v>32</c:v>
                </c:pt>
                <c:pt idx="14">
                  <c:v>41</c:v>
                </c:pt>
                <c:pt idx="15">
                  <c:v>29</c:v>
                </c:pt>
                <c:pt idx="16">
                  <c:v>25</c:v>
                </c:pt>
                <c:pt idx="17">
                  <c:v>9</c:v>
                </c:pt>
                <c:pt idx="18">
                  <c:v>7</c:v>
                </c:pt>
                <c:pt idx="19">
                  <c:v>41</c:v>
                </c:pt>
                <c:pt idx="20">
                  <c:v>27</c:v>
                </c:pt>
                <c:pt idx="21">
                  <c:v>27</c:v>
                </c:pt>
                <c:pt idx="22">
                  <c:v>73</c:v>
                </c:pt>
                <c:pt idx="23">
                  <c:v>55</c:v>
                </c:pt>
                <c:pt idx="24">
                  <c:v>24</c:v>
                </c:pt>
                <c:pt idx="25">
                  <c:v>13</c:v>
                </c:pt>
                <c:pt idx="26">
                  <c:v>14</c:v>
                </c:pt>
                <c:pt idx="27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4D-45B5-8AC2-C05BF31647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47</c:v>
                </c:pt>
                <c:pt idx="1">
                  <c:v>95</c:v>
                </c:pt>
                <c:pt idx="2">
                  <c:v>28</c:v>
                </c:pt>
                <c:pt idx="3">
                  <c:v>28</c:v>
                </c:pt>
                <c:pt idx="4">
                  <c:v>5</c:v>
                </c:pt>
                <c:pt idx="5">
                  <c:v>12</c:v>
                </c:pt>
                <c:pt idx="6">
                  <c:v>17</c:v>
                </c:pt>
                <c:pt idx="7">
                  <c:v>34</c:v>
                </c:pt>
                <c:pt idx="8">
                  <c:v>21</c:v>
                </c:pt>
                <c:pt idx="9">
                  <c:v>10</c:v>
                </c:pt>
                <c:pt idx="10">
                  <c:v>8</c:v>
                </c:pt>
                <c:pt idx="11">
                  <c:v>7</c:v>
                </c:pt>
                <c:pt idx="12">
                  <c:v>52</c:v>
                </c:pt>
                <c:pt idx="13">
                  <c:v>49</c:v>
                </c:pt>
                <c:pt idx="14">
                  <c:v>35</c:v>
                </c:pt>
                <c:pt idx="15">
                  <c:v>37</c:v>
                </c:pt>
                <c:pt idx="16">
                  <c:v>12</c:v>
                </c:pt>
                <c:pt idx="17">
                  <c:v>11</c:v>
                </c:pt>
                <c:pt idx="18">
                  <c:v>5</c:v>
                </c:pt>
                <c:pt idx="19">
                  <c:v>99</c:v>
                </c:pt>
                <c:pt idx="20">
                  <c:v>387</c:v>
                </c:pt>
                <c:pt idx="21">
                  <c:v>140</c:v>
                </c:pt>
                <c:pt idx="22">
                  <c:v>106</c:v>
                </c:pt>
                <c:pt idx="23">
                  <c:v>22</c:v>
                </c:pt>
                <c:pt idx="24">
                  <c:v>19</c:v>
                </c:pt>
                <c:pt idx="25">
                  <c:v>11</c:v>
                </c:pt>
                <c:pt idx="26">
                  <c:v>9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4D-45B5-8AC2-C05BF3164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109456"/>
        <c:axId val="354111752"/>
      </c:lineChart>
      <c:dateAx>
        <c:axId val="354109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11752"/>
        <c:crosses val="autoZero"/>
        <c:auto val="1"/>
        <c:lblOffset val="100"/>
        <c:baseTimeUnit val="days"/>
      </c:dateAx>
      <c:valAx>
        <c:axId val="35411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0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0-4515-9A71-7156F307B1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0-4515-9A71-7156F307B1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40-4515-9A71-7156F307B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81064"/>
        <c:axId val="372482048"/>
      </c:barChart>
      <c:catAx>
        <c:axId val="37248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82048"/>
        <c:crosses val="autoZero"/>
        <c:auto val="1"/>
        <c:lblAlgn val="ctr"/>
        <c:lblOffset val="100"/>
        <c:noMultiLvlLbl val="0"/>
      </c:catAx>
      <c:valAx>
        <c:axId val="3724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8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39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05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339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2372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20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157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17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81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634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68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881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06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49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787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379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659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260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0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8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2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354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11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456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16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590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37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18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30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480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087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161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759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2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372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28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2435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9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544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8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0318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18911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30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20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39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692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3609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75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 soy infalible. Nos comprometimos con el hacer y en ese camino nos podemos equivocar. Es un proceso y vamos en la dire…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- 2017-02-14 12:48:54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@MDSNacion: EL AMOR NO DUELE: Viví un noviazgo sin violencia. Llamá a la #Línea144, gratis, las 24 hs. y en todo el país. https://t.co/R…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Aquellos que queremos un cambio construimos una relación basada en la confianza y en decirnos la verdad.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0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Me ocupé de fijar estándares de transparencia poniendo mis bienes en un fideicomiso para que nadie dude de que vengo a 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- 2017-02-17 15:44:01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Somos muchos los que creemos en un cambio y necesitamos fijarnos estándares elevados para que nuestra confianza se forta…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Se dijeron muchas cosas con mala intención pero tengo que reconocer que faltó de mi parte.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79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47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000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829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3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56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142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24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6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- 2017-02-17 15:44:01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Llevamos varios años empeñados en malas prácticas y este cambio que nos hemos propuesto es un desafío gigantesco.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1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- 2017-02-20 18:41:47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comprar una computadora? Ahora es más barato: el precio ya bajó un 27% y va a seguir bajando. https://t.co/YeE4VDxBQQ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3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17:40:18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#trigo vuelve a ser protagonista en el campo argentino y lo hicimos juntos. 🚜💪 https://t.co/H3FJAGWeMQ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91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- 2017-02-24 09:16:03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@SebastiangdlCh: La Gobernadora garantiza a los docentes q van a cobrar igual o más q la inflación.
Pero a Baradel solo le interesa q vu…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1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- 2017-02-06 11:24:17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50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- 2017-02-06 11:28:45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1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- 2017-02-24 14:52:42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Alcanzamos récord histórico de producción de trigo 🌾🌾🌾https://t.co/GSdhbbq6jE https://t.co/vJUl5LuUqw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84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23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7510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9917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55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43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855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57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51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4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- 2017-02-02 10:36:08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Muchas especies vegetales y animales dependen de estos ecosistemas para vivir. Protegerlos es compromiso de todos. #DíaMund…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96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12:55:27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Los productores marcan un récord en la historia del #Trigo! La campaña 16/17 alcanzó una producción de 18,3 millones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5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- 2017-02-23 12:50:21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productores marcan un récord en la historia del #Trigo! La campaña 16/17 alcanzó una producción de 18,3 millones de toneladas.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3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- 2017-02-08 07:43:04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@marianorinaldi: Cómo ves a la situación económica y al gobierno en este 2do ano?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6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- 2017-02-15 16:13:34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Estamos reparando el tramo de la RN 7 en #SantaFe, que sufrió serios daños luego del desborde de la laguna La Picasa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02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- 2017-02-20 17:56:28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ministerio de @agroindustriaar capacitará a docentes y alumnos de escuelas agrarias de todo el país https://t.co/DqpohXd…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368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9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51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479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121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01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7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82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00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17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13:10:11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#Trigo Récord significa:
+ 600.000 viajes en camiones
+ Trabajo industrial
+ Combustible 
La Agroindustria pone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- 2017-02-13 17:04:21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monotributista accedé a préstamos con una tasa bonificada del 12% a través de Internet. Más info en https://t.co/aAEl8A7H18 https://t.co/CUTGayWYci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4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#Trigo Récord volvió al 🌎 
En 2017:
+ de 7 millones de toneladas de DDJJ
+ de 18 nuevos mercados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7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- 2017-02-13 14:37:06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¡Registrá tu empresa y empezá a disfrutar de los beneficios de la Ley! https://t.co/QRQwFitsuR https://t.co/OYO2A7soWD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5405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52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170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800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74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635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779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472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513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9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- 2017-02-14 11:05:50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Los ex trabajadores de Bangho, Alpargatas y Electrónica Fueguina empezarán a ser entrevistados por Visuar que tomará 250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9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- 2017-02-18 21:35:14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#milanidetenido quien encubre en Formosa al genocida y torturador de Dario Alcides Solis? Porque está libre?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2714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2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295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72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984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017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651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3460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7232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1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- 2017-02-20 12:02:47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@agroindustriaar capacitará a docentes y alumnos de escuelas agrarias de todo el país https://t.co/DqpohXd9hf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02/20/2017 20:56:28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4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@dipsmovevita - 2017-02-21 16:42:58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Cualquier similitud con la actualidad NO es mera coincidencia
#IndustriaNacional 1976-2017
@PRODUCCION_ARG… https://t.co/b9CEuGO5pL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6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norte necesita sumar 50 mil nuevas empresas para equiparar el desarrollo con el resto del país y generar empleo genuino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9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@GatoMacri - 2017-02-21 12:52:28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ministerio @PRODUCCION_ARG que celebra la importación como en el '76. Volvió la deuda, la pobreza y la miseria.
https://t.co/QkdiQsCH1M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3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#Trigo récord: La campaña 2016-2017 fue de 18,3 millones de toneladas. Lo anunció @BuryaileRicardo hace instantes e… https://t.co/moFg0HsmeA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2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- 2017-02-09 19:59:54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Positiva visita de @BuryaileRicardo
X 1° vez escuché a un ministro nacional decir q nos ayudará a rever costos de e… https://t.co/RfTVYsH1u6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0309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371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8704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339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5366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864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4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- 2017-02-08 17:42:42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Encuentro con el jefe de Gabinete y el equipo de @AgroindustriaAR para intercambiar ideas. Gracias por tu visita… https://t.co/lzeFhNPhtT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02/10/2017 13:05:47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6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- 2017-02-09 12:44:49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ministro @BuryaileRicardo exponiendo realidad productiva y el impacto de los distintos componentes en la cad… https://t.co/cmWdP1RDLE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4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@delatorrej - 2017-02-16 20:45:53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objetivo de profundizar #ElMercadoEnTuBarrio firmamos un convenio con intendentes, @PRODUCCION_ARG,… https://t.co/ZHUndPkyJs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6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@willybernaudo - 2017-02-23 12:53:19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Ministro @BuryaileRicardo anuncia la cosecha record historica de trigo 18,3 M ttn con @rickynegri y Luis Urriza https://t.co/ZhSlAIOa8C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0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@jmmoure - 2017-02-22 16:57:25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#ULTIMO/ El @frenterenovador va a acompañar a la #CGT a la movilización del 7 de #Marzo al @PRODUCCION_ARG  @radiomitre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7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@RadioDelPlata - 2017-02-21 18:33:12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[VIDEO] El insólito spot para promocionar la quita de aranceles a computadoras del Ministerio de @PRODUCCION_ARG do… https://t.co/y88clB6B5F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- 2017-02-11 10:50:22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#Leones @BuryaileRicardo inauguró la Fiesta Nacional del #Trigo y auguró más transparencia en la comercialización →… https://t.co/Zzek8FJZkl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02/17/2017 13:46:47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5365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78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948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29882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84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715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2524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7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- 2017-02-13 17:18:09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@PRODUCCION_ARG trabajamos para que el crecimiento de las empresas signifique más oportunidades de progreso para nuestros trabajadores.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2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@PlanBelgrano trabajamos con equipo de @PRODUCCION_ARG para coordinar acciones en el norte argentino. Buscamos p… https://t.co/Z0OboE0AmA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82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 - 2017-02-06 10:29:01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@mauriciomacri encabezó una reunión de seguimiento con el equipo del @AgroindustriaAR en la… https://t.co/IapOKzIeEJ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11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@jaimemendezh - 2017-02-16 16:30:06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firmamos un convenio con el Ministerio de @PRODUCCION_ARG para darle continuidad al programa “El Mercado en tu… https://t.co/RqZyRGoT4J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6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@SilviaSalzwedel - 2017-02-09 14:17:34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pedido de @JulioMartinezLR el @AgroindustriaAR con @BuryaileRicardo van promocionar el #TorrontesRiojano Cc… https://t.co/fFyNp5g25M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0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- 2017-02-02 12:36:47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trabajo entre @PlanBelgrano y @PRODUCCION_ARG. Objetivo: apuntalar el desarrollo de las PyMES en el nort… https://t.co/M5mSXKbQR2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5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Nuestras acciones con @PRODUCCION_ARG buscan facilitar el acceso a créditos, eliminar trabas burocráticas y apoyar… https://t.co/pKeefTP2xK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1042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97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63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680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73023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660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6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@caj_5090hy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(81),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1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0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@marianamarocco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5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@MarisaSilvia063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9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(46),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9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@Gracemazzola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(33),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(52),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81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(8),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1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@AgroindustriaAR (32),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1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@buccinomarivin1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86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30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354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46651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05120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0641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4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@AleGomezFabio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75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@PerazziniElena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5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(21),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0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@EveScofano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7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@AugustoSucco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(26), @PRODUCCION_ARG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3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5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@Pau_ar7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(29),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66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@PochiRafael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(18),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01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@MARCOAGIRAUDO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04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@icayasoc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(26),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8106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68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1775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77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659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48534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84791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01986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633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19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@morenomartinf - 2017-02-28 22:31:21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queres saber más sobre estimaciones agrícolas? Te esperamos en Expo agro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4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@P_Dolenc - 2017-02-27 19:38:25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Se cae Sancor se achica La Serenisima, los yerbateros los limones a$90 etc a Ud no le impotrta no? total su campito esta 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7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@DanielDanfer46 - 2017-02-27 19:22:36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Necesito comer los 30 días del mes, lo gano no me alcanza..¿alguna sugerencia?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2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@Marcdo2Marcdo - 2017-02-27 11:28:34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hacemos para que los impuestos y China no la cierren? La nuestra fabrica máquinas pero nos van a fundir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7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@p_gigli - 2017-02-27 11:15:49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Sos monotributista? Podés pedir un crédito productivo a 60 meses y al 12%. + info https://t.co/TQ1geOZToN @PRODUCCION_ARG #ArgentinaEmprende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73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@GimenaVazquez - 2017-02-27 10:38:51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 a faltar leche....
Y Biolcati?
Y don @BuryaileRicardo y las criticas al parate del sector?
Ah cierto que los ali… https://t.co/ODI6chw7Yc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503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70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283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1000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5084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0663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0632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7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@hugofirman - 2017-02-26 19:12:06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Estimado, desde Reconquista, fantastico, maravilloso lo del trigo! Sabe qué? muy pocos lo saben! Digalo en cadena Nacional!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3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@pelucapadre - 2017-02-26 15:37:01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porque la carne de cordero es más cara que carne de vaca en mostrador?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67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@Dcapparelli_ - 2017-02-26 14:43:40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No se puede hacer algo asi para los funcionarios? Necesitamos capacitacion, ahi tenemos el cuello de botella.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4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@joroseg - 2017-02-26 14:06:41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Sos un ministro que sirve solo para hacer turismo. Cual es la solución que llevaste para esa gente?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724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47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1514</Words>
  <Application>Microsoft Office PowerPoint</Application>
  <PresentationFormat>On-screen Show (4:3)</PresentationFormat>
  <Paragraphs>506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  <vt:lpstr>Mentions</vt:lpstr>
      <vt:lpstr>Mentions Table - 1 of 3</vt:lpstr>
      <vt:lpstr>Mentions Table - 2 of 3</vt:lpstr>
      <vt:lpstr>Mentions Table - 3 of 3</vt:lpstr>
      <vt:lpstr>Key Influencers - 1 of 2</vt:lpstr>
      <vt:lpstr>Key Influencers - 2 of 2</vt:lpstr>
      <vt:lpstr>Response Times</vt:lpstr>
      <vt:lpstr>Questions Table - 1 of 2</vt:lpstr>
      <vt:lpstr>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2017-03-01T15:16:37Z</dcterms:created>
  <dcterms:modified xsi:type="dcterms:W3CDTF">2017-03-01T15:17:35Z</dcterms:modified>
</cp:coreProperties>
</file>