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5" r:id="rId19"/>
    <p:sldId id="276" r:id="rId20"/>
    <p:sldId id="277" r:id="rId21"/>
    <p:sldId id="279" r:id="rId22"/>
    <p:sldId id="280" r:id="rId23"/>
    <p:sldId id="281" r:id="rId24"/>
    <p:sldId id="283" r:id="rId25"/>
    <p:sldId id="284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29303</c:v>
                </c:pt>
                <c:pt idx="1">
                  <c:v>29332</c:v>
                </c:pt>
                <c:pt idx="2">
                  <c:v>29354</c:v>
                </c:pt>
                <c:pt idx="3">
                  <c:v>29405</c:v>
                </c:pt>
                <c:pt idx="4">
                  <c:v>29434</c:v>
                </c:pt>
                <c:pt idx="5">
                  <c:v>29465</c:v>
                </c:pt>
                <c:pt idx="6">
                  <c:v>29484</c:v>
                </c:pt>
                <c:pt idx="7">
                  <c:v>29509</c:v>
                </c:pt>
                <c:pt idx="8">
                  <c:v>29546</c:v>
                </c:pt>
                <c:pt idx="9">
                  <c:v>29568</c:v>
                </c:pt>
                <c:pt idx="10">
                  <c:v>29590</c:v>
                </c:pt>
                <c:pt idx="11">
                  <c:v>29624</c:v>
                </c:pt>
                <c:pt idx="12">
                  <c:v>29656</c:v>
                </c:pt>
                <c:pt idx="13">
                  <c:v>29678</c:v>
                </c:pt>
                <c:pt idx="14">
                  <c:v>29708</c:v>
                </c:pt>
                <c:pt idx="15">
                  <c:v>29741</c:v>
                </c:pt>
                <c:pt idx="16">
                  <c:v>29773</c:v>
                </c:pt>
                <c:pt idx="17">
                  <c:v>29804</c:v>
                </c:pt>
                <c:pt idx="18">
                  <c:v>29853</c:v>
                </c:pt>
                <c:pt idx="19">
                  <c:v>29881</c:v>
                </c:pt>
                <c:pt idx="20">
                  <c:v>29903</c:v>
                </c:pt>
                <c:pt idx="21">
                  <c:v>29927</c:v>
                </c:pt>
                <c:pt idx="22">
                  <c:v>29955</c:v>
                </c:pt>
                <c:pt idx="23">
                  <c:v>29971</c:v>
                </c:pt>
                <c:pt idx="24">
                  <c:v>29989</c:v>
                </c:pt>
                <c:pt idx="25">
                  <c:v>30010</c:v>
                </c:pt>
                <c:pt idx="26">
                  <c:v>30008</c:v>
                </c:pt>
                <c:pt idx="27">
                  <c:v>30036</c:v>
                </c:pt>
                <c:pt idx="28">
                  <c:v>30059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03-4771-A6F3-03B22D99AF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69832</c:v>
                </c:pt>
                <c:pt idx="1">
                  <c:v>69928</c:v>
                </c:pt>
                <c:pt idx="2">
                  <c:v>70072</c:v>
                </c:pt>
                <c:pt idx="3">
                  <c:v>70546</c:v>
                </c:pt>
                <c:pt idx="4">
                  <c:v>70730</c:v>
                </c:pt>
                <c:pt idx="5">
                  <c:v>70840</c:v>
                </c:pt>
                <c:pt idx="6">
                  <c:v>70949</c:v>
                </c:pt>
                <c:pt idx="7">
                  <c:v>71140</c:v>
                </c:pt>
                <c:pt idx="8">
                  <c:v>71352</c:v>
                </c:pt>
                <c:pt idx="9">
                  <c:v>71656</c:v>
                </c:pt>
                <c:pt idx="10">
                  <c:v>72209</c:v>
                </c:pt>
                <c:pt idx="11">
                  <c:v>72372</c:v>
                </c:pt>
                <c:pt idx="12">
                  <c:v>72562</c:v>
                </c:pt>
                <c:pt idx="13">
                  <c:v>72747</c:v>
                </c:pt>
                <c:pt idx="14">
                  <c:v>72907</c:v>
                </c:pt>
                <c:pt idx="15">
                  <c:v>73190</c:v>
                </c:pt>
                <c:pt idx="16">
                  <c:v>73695</c:v>
                </c:pt>
                <c:pt idx="17">
                  <c:v>74042</c:v>
                </c:pt>
                <c:pt idx="18">
                  <c:v>74393</c:v>
                </c:pt>
                <c:pt idx="19">
                  <c:v>74680</c:v>
                </c:pt>
                <c:pt idx="20">
                  <c:v>74978</c:v>
                </c:pt>
                <c:pt idx="21">
                  <c:v>75271</c:v>
                </c:pt>
                <c:pt idx="22">
                  <c:v>75526</c:v>
                </c:pt>
                <c:pt idx="23">
                  <c:v>75733</c:v>
                </c:pt>
                <c:pt idx="24">
                  <c:v>75996</c:v>
                </c:pt>
                <c:pt idx="25">
                  <c:v>76420</c:v>
                </c:pt>
                <c:pt idx="26">
                  <c:v>76804</c:v>
                </c:pt>
                <c:pt idx="27">
                  <c:v>77175</c:v>
                </c:pt>
                <c:pt idx="28">
                  <c:v>77597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03-4771-A6F3-03B22D99AF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113846</c:v>
                </c:pt>
                <c:pt idx="1">
                  <c:v>114048</c:v>
                </c:pt>
                <c:pt idx="2">
                  <c:v>114212</c:v>
                </c:pt>
                <c:pt idx="3">
                  <c:v>114462</c:v>
                </c:pt>
                <c:pt idx="4">
                  <c:v>114601</c:v>
                </c:pt>
                <c:pt idx="5">
                  <c:v>114726</c:v>
                </c:pt>
                <c:pt idx="6">
                  <c:v>114845</c:v>
                </c:pt>
                <c:pt idx="7">
                  <c:v>115007</c:v>
                </c:pt>
                <c:pt idx="8">
                  <c:v>115186</c:v>
                </c:pt>
                <c:pt idx="9">
                  <c:v>115327</c:v>
                </c:pt>
                <c:pt idx="10">
                  <c:v>115831</c:v>
                </c:pt>
                <c:pt idx="11">
                  <c:v>116006</c:v>
                </c:pt>
                <c:pt idx="12">
                  <c:v>116169</c:v>
                </c:pt>
                <c:pt idx="13">
                  <c:v>116326</c:v>
                </c:pt>
                <c:pt idx="14">
                  <c:v>116517</c:v>
                </c:pt>
                <c:pt idx="15">
                  <c:v>116729</c:v>
                </c:pt>
                <c:pt idx="16">
                  <c:v>117036</c:v>
                </c:pt>
                <c:pt idx="17">
                  <c:v>117321</c:v>
                </c:pt>
                <c:pt idx="18">
                  <c:v>117595</c:v>
                </c:pt>
                <c:pt idx="19">
                  <c:v>117778</c:v>
                </c:pt>
                <c:pt idx="20">
                  <c:v>117913</c:v>
                </c:pt>
                <c:pt idx="21">
                  <c:v>118090</c:v>
                </c:pt>
                <c:pt idx="22">
                  <c:v>118242</c:v>
                </c:pt>
                <c:pt idx="23">
                  <c:v>118438</c:v>
                </c:pt>
                <c:pt idx="24">
                  <c:v>118609</c:v>
                </c:pt>
                <c:pt idx="25">
                  <c:v>118741</c:v>
                </c:pt>
                <c:pt idx="26">
                  <c:v>118919</c:v>
                </c:pt>
                <c:pt idx="27">
                  <c:v>119070</c:v>
                </c:pt>
                <c:pt idx="28">
                  <c:v>119242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03-4771-A6F3-03B22D99AF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1343152"/>
        <c:axId val="251342824"/>
      </c:lineChart>
      <c:catAx>
        <c:axId val="251343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42824"/>
        <c:crosses val="autoZero"/>
        <c:auto val="1"/>
        <c:lblAlgn val="ctr"/>
        <c:lblOffset val="100"/>
        <c:noMultiLvlLbl val="0"/>
      </c:catAx>
      <c:valAx>
        <c:axId val="25134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134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25.208400000000001</c:v>
                </c:pt>
                <c:pt idx="1">
                  <c:v>44.7059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62.418500000000002</c:v>
                </c:pt>
                <c:pt idx="6">
                  <c:v>23.89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12D-4C66-A42E-84991AEA2D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65.075199999999995</c:v>
                </c:pt>
                <c:pt idx="1">
                  <c:v>100</c:v>
                </c:pt>
                <c:pt idx="2">
                  <c:v>0</c:v>
                </c:pt>
                <c:pt idx="3">
                  <c:v>20.521899999999999</c:v>
                </c:pt>
                <c:pt idx="4">
                  <c:v>48.409599999999998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12D-4C66-A42E-84991AEA2D4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100</c:v>
                </c:pt>
                <c:pt idx="1">
                  <c:v>43.529400000000003</c:v>
                </c:pt>
                <c:pt idx="2">
                  <c:v>100</c:v>
                </c:pt>
                <c:pt idx="3">
                  <c:v>20.3</c:v>
                </c:pt>
                <c:pt idx="4">
                  <c:v>49.6509</c:v>
                </c:pt>
                <c:pt idx="5">
                  <c:v>60.934100000000001</c:v>
                </c:pt>
                <c:pt idx="6">
                  <c:v>42.783200000000001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12D-4C66-A42E-84991AEA2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4685080"/>
        <c:axId val="254687376"/>
      </c:radarChart>
      <c:catAx>
        <c:axId val="254685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87376"/>
        <c:crosses val="autoZero"/>
        <c:auto val="1"/>
        <c:lblAlgn val="ctr"/>
        <c:lblOffset val="100"/>
        <c:noMultiLvlLbl val="0"/>
      </c:catAx>
      <c:valAx>
        <c:axId val="254687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85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34</c:v>
                </c:pt>
                <c:pt idx="1">
                  <c:v>29</c:v>
                </c:pt>
                <c:pt idx="2">
                  <c:v>22</c:v>
                </c:pt>
                <c:pt idx="3">
                  <c:v>51</c:v>
                </c:pt>
                <c:pt idx="4">
                  <c:v>29</c:v>
                </c:pt>
                <c:pt idx="5">
                  <c:v>31</c:v>
                </c:pt>
                <c:pt idx="6">
                  <c:v>19</c:v>
                </c:pt>
                <c:pt idx="7">
                  <c:v>25</c:v>
                </c:pt>
                <c:pt idx="8">
                  <c:v>37</c:v>
                </c:pt>
                <c:pt idx="9">
                  <c:v>22</c:v>
                </c:pt>
                <c:pt idx="10">
                  <c:v>22</c:v>
                </c:pt>
                <c:pt idx="11">
                  <c:v>34</c:v>
                </c:pt>
                <c:pt idx="12">
                  <c:v>32</c:v>
                </c:pt>
                <c:pt idx="13">
                  <c:v>22</c:v>
                </c:pt>
                <c:pt idx="14">
                  <c:v>30</c:v>
                </c:pt>
                <c:pt idx="15">
                  <c:v>33</c:v>
                </c:pt>
                <c:pt idx="16">
                  <c:v>32</c:v>
                </c:pt>
                <c:pt idx="17">
                  <c:v>31</c:v>
                </c:pt>
                <c:pt idx="18">
                  <c:v>49</c:v>
                </c:pt>
                <c:pt idx="19">
                  <c:v>28</c:v>
                </c:pt>
                <c:pt idx="20">
                  <c:v>22</c:v>
                </c:pt>
                <c:pt idx="21">
                  <c:v>24</c:v>
                </c:pt>
                <c:pt idx="22">
                  <c:v>28</c:v>
                </c:pt>
                <c:pt idx="23">
                  <c:v>16</c:v>
                </c:pt>
                <c:pt idx="24">
                  <c:v>18</c:v>
                </c:pt>
                <c:pt idx="25">
                  <c:v>21</c:v>
                </c:pt>
                <c:pt idx="26">
                  <c:v>-2</c:v>
                </c:pt>
                <c:pt idx="27">
                  <c:v>28</c:v>
                </c:pt>
                <c:pt idx="28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DC-4186-A107-9627706DCE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112</c:v>
                </c:pt>
                <c:pt idx="1">
                  <c:v>96</c:v>
                </c:pt>
                <c:pt idx="2">
                  <c:v>144</c:v>
                </c:pt>
                <c:pt idx="3">
                  <c:v>474</c:v>
                </c:pt>
                <c:pt idx="4">
                  <c:v>184</c:v>
                </c:pt>
                <c:pt idx="5">
                  <c:v>110</c:v>
                </c:pt>
                <c:pt idx="6">
                  <c:v>109</c:v>
                </c:pt>
                <c:pt idx="7">
                  <c:v>191</c:v>
                </c:pt>
                <c:pt idx="8">
                  <c:v>212</c:v>
                </c:pt>
                <c:pt idx="9">
                  <c:v>304</c:v>
                </c:pt>
                <c:pt idx="10">
                  <c:v>553</c:v>
                </c:pt>
                <c:pt idx="11">
                  <c:v>163</c:v>
                </c:pt>
                <c:pt idx="12">
                  <c:v>190</c:v>
                </c:pt>
                <c:pt idx="13">
                  <c:v>185</c:v>
                </c:pt>
                <c:pt idx="14">
                  <c:v>160</c:v>
                </c:pt>
                <c:pt idx="15">
                  <c:v>283</c:v>
                </c:pt>
                <c:pt idx="16">
                  <c:v>505</c:v>
                </c:pt>
                <c:pt idx="17">
                  <c:v>347</c:v>
                </c:pt>
                <c:pt idx="18">
                  <c:v>351</c:v>
                </c:pt>
                <c:pt idx="19">
                  <c:v>287</c:v>
                </c:pt>
                <c:pt idx="20">
                  <c:v>298</c:v>
                </c:pt>
                <c:pt idx="21">
                  <c:v>293</c:v>
                </c:pt>
                <c:pt idx="22">
                  <c:v>255</c:v>
                </c:pt>
                <c:pt idx="23">
                  <c:v>207</c:v>
                </c:pt>
                <c:pt idx="24">
                  <c:v>263</c:v>
                </c:pt>
                <c:pt idx="25">
                  <c:v>424</c:v>
                </c:pt>
                <c:pt idx="26">
                  <c:v>384</c:v>
                </c:pt>
                <c:pt idx="27">
                  <c:v>371</c:v>
                </c:pt>
                <c:pt idx="28">
                  <c:v>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9DC-4186-A107-9627706DCE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102</c:v>
                </c:pt>
                <c:pt idx="1">
                  <c:v>202</c:v>
                </c:pt>
                <c:pt idx="2">
                  <c:v>164</c:v>
                </c:pt>
                <c:pt idx="3">
                  <c:v>250</c:v>
                </c:pt>
                <c:pt idx="4">
                  <c:v>139</c:v>
                </c:pt>
                <c:pt idx="5">
                  <c:v>125</c:v>
                </c:pt>
                <c:pt idx="6">
                  <c:v>119</c:v>
                </c:pt>
                <c:pt idx="7">
                  <c:v>162</c:v>
                </c:pt>
                <c:pt idx="8">
                  <c:v>179</c:v>
                </c:pt>
                <c:pt idx="9">
                  <c:v>141</c:v>
                </c:pt>
                <c:pt idx="10">
                  <c:v>504</c:v>
                </c:pt>
                <c:pt idx="11">
                  <c:v>175</c:v>
                </c:pt>
                <c:pt idx="12">
                  <c:v>163</c:v>
                </c:pt>
                <c:pt idx="13">
                  <c:v>157</c:v>
                </c:pt>
                <c:pt idx="14">
                  <c:v>191</c:v>
                </c:pt>
                <c:pt idx="15">
                  <c:v>212</c:v>
                </c:pt>
                <c:pt idx="16">
                  <c:v>307</c:v>
                </c:pt>
                <c:pt idx="17">
                  <c:v>285</c:v>
                </c:pt>
                <c:pt idx="18">
                  <c:v>274</c:v>
                </c:pt>
                <c:pt idx="19">
                  <c:v>183</c:v>
                </c:pt>
                <c:pt idx="20">
                  <c:v>135</c:v>
                </c:pt>
                <c:pt idx="21">
                  <c:v>177</c:v>
                </c:pt>
                <c:pt idx="22">
                  <c:v>152</c:v>
                </c:pt>
                <c:pt idx="23">
                  <c:v>196</c:v>
                </c:pt>
                <c:pt idx="24">
                  <c:v>171</c:v>
                </c:pt>
                <c:pt idx="25">
                  <c:v>132</c:v>
                </c:pt>
                <c:pt idx="26">
                  <c:v>178</c:v>
                </c:pt>
                <c:pt idx="27">
                  <c:v>151</c:v>
                </c:pt>
                <c:pt idx="28">
                  <c:v>172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9DC-4186-A107-9627706DCE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209752"/>
        <c:axId val="284206472"/>
      </c:lineChart>
      <c:catAx>
        <c:axId val="284209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06472"/>
        <c:crosses val="autoZero"/>
        <c:auto val="1"/>
        <c:lblAlgn val="ctr"/>
        <c:lblOffset val="100"/>
        <c:noMultiLvlLbl val="0"/>
      </c:catAx>
      <c:valAx>
        <c:axId val="28420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209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27</c:v>
                </c:pt>
                <c:pt idx="1">
                  <c:v>32</c:v>
                </c:pt>
                <c:pt idx="2">
                  <c:v>23</c:v>
                </c:pt>
                <c:pt idx="3">
                  <c:v>31</c:v>
                </c:pt>
                <c:pt idx="4">
                  <c:v>33</c:v>
                </c:pt>
                <c:pt idx="5">
                  <c:v>22</c:v>
                </c:pt>
                <c:pt idx="6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13-4554-92E4-9466BFD1E0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236</c:v>
                </c:pt>
                <c:pt idx="1">
                  <c:v>212</c:v>
                </c:pt>
                <c:pt idx="2">
                  <c:v>290</c:v>
                </c:pt>
                <c:pt idx="3">
                  <c:v>409</c:v>
                </c:pt>
                <c:pt idx="4">
                  <c:v>281</c:v>
                </c:pt>
                <c:pt idx="5">
                  <c:v>243</c:v>
                </c:pt>
                <c:pt idx="6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13-4554-92E4-9466BFD1E0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161</c:v>
                </c:pt>
                <c:pt idx="1">
                  <c:v>186</c:v>
                </c:pt>
                <c:pt idx="2">
                  <c:v>202</c:v>
                </c:pt>
                <c:pt idx="3">
                  <c:v>303</c:v>
                </c:pt>
                <c:pt idx="4">
                  <c:v>180</c:v>
                </c:pt>
                <c:pt idx="5">
                  <c:v>162</c:v>
                </c:pt>
                <c:pt idx="6">
                  <c:v>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313-4554-92E4-9466BFD1E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686720"/>
        <c:axId val="254687048"/>
      </c:barChart>
      <c:catAx>
        <c:axId val="254686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87048"/>
        <c:crosses val="autoZero"/>
        <c:auto val="1"/>
        <c:lblAlgn val="ctr"/>
        <c:lblOffset val="100"/>
        <c:noMultiLvlLbl val="0"/>
      </c:catAx>
      <c:valAx>
        <c:axId val="254687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86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3</c:v>
                </c:pt>
                <c:pt idx="1">
                  <c:v>0</c:v>
                </c:pt>
                <c:pt idx="2">
                  <c:v>12</c:v>
                </c:pt>
                <c:pt idx="3">
                  <c:v>1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2</c:v>
                </c:pt>
                <c:pt idx="8">
                  <c:v>4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4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407-4F27-985B-54878F417DF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2</c:v>
                </c:pt>
                <c:pt idx="1">
                  <c:v>2</c:v>
                </c:pt>
                <c:pt idx="2">
                  <c:v>4</c:v>
                </c:pt>
                <c:pt idx="3">
                  <c:v>2</c:v>
                </c:pt>
                <c:pt idx="4">
                  <c:v>7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5</c:v>
                </c:pt>
                <c:pt idx="9">
                  <c:v>0</c:v>
                </c:pt>
                <c:pt idx="10">
                  <c:v>4</c:v>
                </c:pt>
                <c:pt idx="11">
                  <c:v>2</c:v>
                </c:pt>
                <c:pt idx="12">
                  <c:v>3</c:v>
                </c:pt>
                <c:pt idx="13">
                  <c:v>1</c:v>
                </c:pt>
                <c:pt idx="14">
                  <c:v>1</c:v>
                </c:pt>
                <c:pt idx="15">
                  <c:v>2</c:v>
                </c:pt>
                <c:pt idx="16">
                  <c:v>2</c:v>
                </c:pt>
                <c:pt idx="17">
                  <c:v>4</c:v>
                </c:pt>
                <c:pt idx="18">
                  <c:v>7</c:v>
                </c:pt>
                <c:pt idx="19">
                  <c:v>0</c:v>
                </c:pt>
                <c:pt idx="20">
                  <c:v>0</c:v>
                </c:pt>
                <c:pt idx="21">
                  <c:v>7</c:v>
                </c:pt>
                <c:pt idx="22">
                  <c:v>6</c:v>
                </c:pt>
                <c:pt idx="23">
                  <c:v>5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0</c:v>
                </c:pt>
                <c:pt idx="28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407-4F27-985B-54878F417DF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</c:v>
                </c:pt>
                <c:pt idx="1">
                  <c:v>3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3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407-4F27-985B-54878F417D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682456"/>
        <c:axId val="277685176"/>
      </c:lineChart>
      <c:catAx>
        <c:axId val="254682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85176"/>
        <c:crosses val="autoZero"/>
        <c:auto val="1"/>
        <c:lblAlgn val="ctr"/>
        <c:lblOffset val="100"/>
        <c:noMultiLvlLbl val="0"/>
      </c:catAx>
      <c:valAx>
        <c:axId val="27768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682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38</c:v>
                </c:pt>
                <c:pt idx="1">
                  <c:v>85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2-4E79-B079-8A30FD2850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@BuryaileRicardo</c:v>
                </c:pt>
                <c:pt idx="1">
                  <c:v>@AgroindustriaAR</c:v>
                </c:pt>
                <c:pt idx="2">
                  <c:v>@PRODUCCION_ARG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20</c:v>
                </c:pt>
                <c:pt idx="1">
                  <c:v>26</c:v>
                </c:pt>
                <c:pt idx="2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2-4E79-B079-8A30FD2850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141160"/>
        <c:axId val="285147392"/>
      </c:barChart>
      <c:catAx>
        <c:axId val="285141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47392"/>
        <c:crosses val="autoZero"/>
        <c:auto val="1"/>
        <c:lblAlgn val="ctr"/>
        <c:lblOffset val="100"/>
        <c:noMultiLvlLbl val="0"/>
      </c:catAx>
      <c:valAx>
        <c:axId val="285147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41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14</c:v>
                </c:pt>
                <c:pt idx="3">
                  <c:v>4</c:v>
                </c:pt>
                <c:pt idx="4">
                  <c:v>5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86-4C48-A2C3-DD776D47A5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17</c:v>
                </c:pt>
                <c:pt idx="1">
                  <c:v>15</c:v>
                </c:pt>
                <c:pt idx="2">
                  <c:v>11</c:v>
                </c:pt>
                <c:pt idx="3">
                  <c:v>14</c:v>
                </c:pt>
                <c:pt idx="4">
                  <c:v>21</c:v>
                </c:pt>
                <c:pt idx="5">
                  <c:v>5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86-4C48-A2C3-DD776D47A5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7</c:v>
                </c:pt>
                <c:pt idx="1">
                  <c:v>10</c:v>
                </c:pt>
                <c:pt idx="2">
                  <c:v>6</c:v>
                </c:pt>
                <c:pt idx="3">
                  <c:v>7</c:v>
                </c:pt>
                <c:pt idx="4">
                  <c:v>5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986-4C48-A2C3-DD776D47A5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606336"/>
        <c:axId val="252606664"/>
      </c:barChart>
      <c:catAx>
        <c:axId val="25260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6664"/>
        <c:crosses val="autoZero"/>
        <c:auto val="1"/>
        <c:lblAlgn val="ctr"/>
        <c:lblOffset val="100"/>
        <c:noMultiLvlLbl val="0"/>
      </c:catAx>
      <c:valAx>
        <c:axId val="252606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6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0.46359624001887001</c:v>
                </c:pt>
                <c:pt idx="1">
                  <c:v>0.39166470132407999</c:v>
                </c:pt>
                <c:pt idx="2">
                  <c:v>0.31934811591831003</c:v>
                </c:pt>
                <c:pt idx="3">
                  <c:v>0.40261446716755001</c:v>
                </c:pt>
                <c:pt idx="4">
                  <c:v>0.70684949967993005</c:v>
                </c:pt>
                <c:pt idx="5">
                  <c:v>0.28469391193019</c:v>
                </c:pt>
                <c:pt idx="6">
                  <c:v>0.50621609784037003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48-4CF7-A260-DAE3FC0398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9.4243411340172001E-2</c:v>
                </c:pt>
                <c:pt idx="1">
                  <c:v>8.8178636351304004E-2</c:v>
                </c:pt>
                <c:pt idx="2">
                  <c:v>8.9411903992581004E-2</c:v>
                </c:pt>
                <c:pt idx="3">
                  <c:v>9.3314315171764001E-2</c:v>
                </c:pt>
                <c:pt idx="4">
                  <c:v>7.6098486169842994E-2</c:v>
                </c:pt>
                <c:pt idx="5">
                  <c:v>6.2674661529696002E-2</c:v>
                </c:pt>
                <c:pt idx="6">
                  <c:v>0.13023306291885001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48-4CF7-A260-DAE3FC0398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0.11828763630658</c:v>
                </c:pt>
                <c:pt idx="1">
                  <c:v>7.9969796814937003E-2</c:v>
                </c:pt>
                <c:pt idx="2">
                  <c:v>7.4935932637745006E-2</c:v>
                </c:pt>
                <c:pt idx="3">
                  <c:v>0.10210735859418001</c:v>
                </c:pt>
                <c:pt idx="4">
                  <c:v>6.4010159253158005E-2</c:v>
                </c:pt>
                <c:pt idx="5">
                  <c:v>3.4750823723228998E-2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48-4CF7-A260-DAE3FC0398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600104"/>
        <c:axId val="252600432"/>
      </c:barChart>
      <c:catAx>
        <c:axId val="252600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0432"/>
        <c:crosses val="autoZero"/>
        <c:auto val="1"/>
        <c:lblAlgn val="ctr"/>
        <c:lblOffset val="100"/>
        <c:noMultiLvlLbl val="0"/>
      </c:catAx>
      <c:valAx>
        <c:axId val="252600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0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6</c:v>
                </c:pt>
                <c:pt idx="10">
                  <c:v>6</c:v>
                </c:pt>
                <c:pt idx="11">
                  <c:v>0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0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82-4CC5-ACD3-63D09FA90D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</c:v>
                </c:pt>
                <c:pt idx="9">
                  <c:v>8</c:v>
                </c:pt>
                <c:pt idx="10">
                  <c:v>7</c:v>
                </c:pt>
                <c:pt idx="11">
                  <c:v>5</c:v>
                </c:pt>
                <c:pt idx="12">
                  <c:v>7</c:v>
                </c:pt>
                <c:pt idx="13">
                  <c:v>5</c:v>
                </c:pt>
                <c:pt idx="14">
                  <c:v>8</c:v>
                </c:pt>
                <c:pt idx="15">
                  <c:v>15</c:v>
                </c:pt>
                <c:pt idx="16">
                  <c:v>6</c:v>
                </c:pt>
                <c:pt idx="17">
                  <c:v>9</c:v>
                </c:pt>
                <c:pt idx="18">
                  <c:v>8</c:v>
                </c:pt>
                <c:pt idx="19">
                  <c:v>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B82-4CC5-ACD3-63D09FA90DC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2</c:v>
                </c:pt>
                <c:pt idx="10">
                  <c:v>6</c:v>
                </c:pt>
                <c:pt idx="11">
                  <c:v>3</c:v>
                </c:pt>
                <c:pt idx="12">
                  <c:v>0</c:v>
                </c:pt>
                <c:pt idx="13">
                  <c:v>2</c:v>
                </c:pt>
                <c:pt idx="14">
                  <c:v>1</c:v>
                </c:pt>
                <c:pt idx="15">
                  <c:v>5</c:v>
                </c:pt>
                <c:pt idx="16">
                  <c:v>6</c:v>
                </c:pt>
                <c:pt idx="17">
                  <c:v>7</c:v>
                </c:pt>
                <c:pt idx="18">
                  <c:v>2</c:v>
                </c:pt>
                <c:pt idx="19">
                  <c:v>1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B82-4CC5-ACD3-63D09FA90D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603056"/>
        <c:axId val="252603712"/>
      </c:lineChart>
      <c:catAx>
        <c:axId val="252603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3712"/>
        <c:crosses val="autoZero"/>
        <c:auto val="1"/>
        <c:lblAlgn val="ctr"/>
        <c:lblOffset val="100"/>
        <c:noMultiLvlLbl val="0"/>
      </c:catAx>
      <c:valAx>
        <c:axId val="25260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3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0.17186762822672999</c:v>
                </c:pt>
                <c:pt idx="7">
                  <c:v>0</c:v>
                </c:pt>
                <c:pt idx="8">
                  <c:v>0</c:v>
                </c:pt>
                <c:pt idx="9">
                  <c:v>0.53806924131113998</c:v>
                </c:pt>
                <c:pt idx="10">
                  <c:v>0.35890004717934998</c:v>
                </c:pt>
                <c:pt idx="11">
                  <c:v>0</c:v>
                </c:pt>
                <c:pt idx="12">
                  <c:v>0.46842353575521001</c:v>
                </c:pt>
                <c:pt idx="13">
                  <c:v>0.24095167486689001</c:v>
                </c:pt>
                <c:pt idx="14">
                  <c:v>0.32688548898024999</c:v>
                </c:pt>
                <c:pt idx="15">
                  <c:v>0</c:v>
                </c:pt>
                <c:pt idx="16">
                  <c:v>1.3614612118353</c:v>
                </c:pt>
                <c:pt idx="17">
                  <c:v>0.31172069825436</c:v>
                </c:pt>
                <c:pt idx="18">
                  <c:v>0.66725079193907</c:v>
                </c:pt>
                <c:pt idx="19">
                  <c:v>0.44483386129271002</c:v>
                </c:pt>
                <c:pt idx="20">
                  <c:v>0.17523758172136999</c:v>
                </c:pt>
                <c:pt idx="21">
                  <c:v>0.29251196333490997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5E-4772-8D04-1D1391F802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0.12918459012389</c:v>
                </c:pt>
                <c:pt idx="9">
                  <c:v>9.6854518068202E-2</c:v>
                </c:pt>
                <c:pt idx="10">
                  <c:v>0.11495567518528001</c:v>
                </c:pt>
                <c:pt idx="11">
                  <c:v>0.17152239697121999</c:v>
                </c:pt>
                <c:pt idx="12">
                  <c:v>0.10468139055658</c:v>
                </c:pt>
                <c:pt idx="13">
                  <c:v>0.10937266768893</c:v>
                </c:pt>
                <c:pt idx="14">
                  <c:v>6.3099615974380005E-2</c:v>
                </c:pt>
                <c:pt idx="15">
                  <c:v>7.0110684415977995E-2</c:v>
                </c:pt>
                <c:pt idx="16">
                  <c:v>7.9157224340620003E-2</c:v>
                </c:pt>
                <c:pt idx="17">
                  <c:v>5.4430015213265001E-2</c:v>
                </c:pt>
                <c:pt idx="18">
                  <c:v>3.6638486694800999E-2</c:v>
                </c:pt>
                <c:pt idx="19">
                  <c:v>0.10584451711832001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D5E-4772-8D04-1D1391F802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6.8643602416255001E-2</c:v>
                </c:pt>
                <c:pt idx="9">
                  <c:v>7.4649917627677004E-2</c:v>
                </c:pt>
                <c:pt idx="10">
                  <c:v>5.3913829397767003E-2</c:v>
                </c:pt>
                <c:pt idx="11">
                  <c:v>6.4353377265239001E-2</c:v>
                </c:pt>
                <c:pt idx="12">
                  <c:v>0</c:v>
                </c:pt>
                <c:pt idx="13">
                  <c:v>3.0031576057111001E-2</c:v>
                </c:pt>
                <c:pt idx="14">
                  <c:v>9.6959088412959998E-2</c:v>
                </c:pt>
                <c:pt idx="15">
                  <c:v>0.14037616694124</c:v>
                </c:pt>
                <c:pt idx="16">
                  <c:v>7.7653075233388005E-2</c:v>
                </c:pt>
                <c:pt idx="17">
                  <c:v>0.1040686043775</c:v>
                </c:pt>
                <c:pt idx="18">
                  <c:v>0.11326194398682</c:v>
                </c:pt>
                <c:pt idx="19">
                  <c:v>4.0328116419550003E-2</c:v>
                </c:pt>
                <c:pt idx="20">
                  <c:v>0</c:v>
                </c:pt>
                <c:pt idx="21">
                  <c:v>0.12699066447007001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D5E-4772-8D04-1D1391F80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608960"/>
        <c:axId val="252609944"/>
      </c:lineChart>
      <c:catAx>
        <c:axId val="25260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9944"/>
        <c:crosses val="autoZero"/>
        <c:auto val="1"/>
        <c:lblAlgn val="ctr"/>
        <c:lblOffset val="100"/>
        <c:noMultiLvlLbl val="0"/>
      </c:catAx>
      <c:valAx>
        <c:axId val="25260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608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Sheet1!$B$2:$B$30</c:f>
              <c:numCache>
                <c:formatCode>General</c:formatCode>
                <c:ptCount val="29"/>
                <c:pt idx="0">
                  <c:v>87</c:v>
                </c:pt>
                <c:pt idx="1">
                  <c:v>45</c:v>
                </c:pt>
                <c:pt idx="2">
                  <c:v>137</c:v>
                </c:pt>
                <c:pt idx="3">
                  <c:v>41</c:v>
                </c:pt>
                <c:pt idx="4">
                  <c:v>63</c:v>
                </c:pt>
                <c:pt idx="5">
                  <c:v>25</c:v>
                </c:pt>
                <c:pt idx="6">
                  <c:v>39</c:v>
                </c:pt>
                <c:pt idx="7">
                  <c:v>117</c:v>
                </c:pt>
                <c:pt idx="8">
                  <c:v>87</c:v>
                </c:pt>
                <c:pt idx="9">
                  <c:v>76</c:v>
                </c:pt>
                <c:pt idx="10">
                  <c:v>51</c:v>
                </c:pt>
                <c:pt idx="11">
                  <c:v>47</c:v>
                </c:pt>
                <c:pt idx="12">
                  <c:v>35</c:v>
                </c:pt>
                <c:pt idx="13">
                  <c:v>67</c:v>
                </c:pt>
                <c:pt idx="14">
                  <c:v>113</c:v>
                </c:pt>
                <c:pt idx="15">
                  <c:v>28</c:v>
                </c:pt>
                <c:pt idx="16">
                  <c:v>13</c:v>
                </c:pt>
                <c:pt idx="17">
                  <c:v>30</c:v>
                </c:pt>
                <c:pt idx="18">
                  <c:v>50</c:v>
                </c:pt>
                <c:pt idx="19">
                  <c:v>16</c:v>
                </c:pt>
                <c:pt idx="20">
                  <c:v>6</c:v>
                </c:pt>
                <c:pt idx="21">
                  <c:v>12</c:v>
                </c:pt>
                <c:pt idx="22">
                  <c:v>11</c:v>
                </c:pt>
                <c:pt idx="23">
                  <c:v>6</c:v>
                </c:pt>
                <c:pt idx="24">
                  <c:v>13</c:v>
                </c:pt>
                <c:pt idx="25">
                  <c:v>7</c:v>
                </c:pt>
                <c:pt idx="26">
                  <c:v>45</c:v>
                </c:pt>
                <c:pt idx="27">
                  <c:v>6</c:v>
                </c:pt>
                <c:pt idx="28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02-48BB-8E4F-FC2A8B532E8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Sheet1!$C$2:$C$30</c:f>
              <c:numCache>
                <c:formatCode>General</c:formatCode>
                <c:ptCount val="29"/>
                <c:pt idx="0">
                  <c:v>5</c:v>
                </c:pt>
                <c:pt idx="1">
                  <c:v>17</c:v>
                </c:pt>
                <c:pt idx="2">
                  <c:v>59</c:v>
                </c:pt>
                <c:pt idx="3">
                  <c:v>29</c:v>
                </c:pt>
                <c:pt idx="4">
                  <c:v>43</c:v>
                </c:pt>
                <c:pt idx="5">
                  <c:v>14</c:v>
                </c:pt>
                <c:pt idx="6">
                  <c:v>5</c:v>
                </c:pt>
                <c:pt idx="7">
                  <c:v>37</c:v>
                </c:pt>
                <c:pt idx="8">
                  <c:v>35</c:v>
                </c:pt>
                <c:pt idx="9">
                  <c:v>16</c:v>
                </c:pt>
                <c:pt idx="10">
                  <c:v>36</c:v>
                </c:pt>
                <c:pt idx="11">
                  <c:v>26</c:v>
                </c:pt>
                <c:pt idx="12">
                  <c:v>15</c:v>
                </c:pt>
                <c:pt idx="13">
                  <c:v>8</c:v>
                </c:pt>
                <c:pt idx="14">
                  <c:v>12</c:v>
                </c:pt>
                <c:pt idx="15">
                  <c:v>42</c:v>
                </c:pt>
                <c:pt idx="16">
                  <c:v>25</c:v>
                </c:pt>
                <c:pt idx="17">
                  <c:v>25</c:v>
                </c:pt>
                <c:pt idx="18">
                  <c:v>14</c:v>
                </c:pt>
                <c:pt idx="19">
                  <c:v>5</c:v>
                </c:pt>
                <c:pt idx="20">
                  <c:v>1</c:v>
                </c:pt>
                <c:pt idx="21">
                  <c:v>23</c:v>
                </c:pt>
                <c:pt idx="22">
                  <c:v>25</c:v>
                </c:pt>
                <c:pt idx="23">
                  <c:v>21</c:v>
                </c:pt>
                <c:pt idx="24">
                  <c:v>16</c:v>
                </c:pt>
                <c:pt idx="25">
                  <c:v>23</c:v>
                </c:pt>
                <c:pt idx="26">
                  <c:v>17</c:v>
                </c:pt>
                <c:pt idx="27">
                  <c:v>7</c:v>
                </c:pt>
                <c:pt idx="28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E02-48BB-8E4F-FC2A8B532E8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Sheet1!$A$2:$A$30</c:f>
              <c:strCache>
                <c:ptCount val="29"/>
                <c:pt idx="0">
                  <c:v>9/1/2017</c:v>
                </c:pt>
                <c:pt idx="1">
                  <c:v>10/1/2017</c:v>
                </c:pt>
                <c:pt idx="2">
                  <c:v>11/1/2017</c:v>
                </c:pt>
                <c:pt idx="3">
                  <c:v>12/1/2017</c:v>
                </c:pt>
                <c:pt idx="4">
                  <c:v>13/01/2017</c:v>
                </c:pt>
                <c:pt idx="5">
                  <c:v>14/01/2017</c:v>
                </c:pt>
                <c:pt idx="6">
                  <c:v>15/01/2017</c:v>
                </c:pt>
                <c:pt idx="7">
                  <c:v>16/01/2017</c:v>
                </c:pt>
                <c:pt idx="8">
                  <c:v>17/01/2017</c:v>
                </c:pt>
                <c:pt idx="9">
                  <c:v>18/01/2017</c:v>
                </c:pt>
                <c:pt idx="10">
                  <c:v>19/01/2017</c:v>
                </c:pt>
                <c:pt idx="11">
                  <c:v>20/01/2017</c:v>
                </c:pt>
                <c:pt idx="12">
                  <c:v>21/01/2017</c:v>
                </c:pt>
                <c:pt idx="13">
                  <c:v>22/01/2017</c:v>
                </c:pt>
                <c:pt idx="14">
                  <c:v>23/01/2017</c:v>
                </c:pt>
                <c:pt idx="15">
                  <c:v>24/01/2017</c:v>
                </c:pt>
                <c:pt idx="16">
                  <c:v>25/01/2017</c:v>
                </c:pt>
                <c:pt idx="17">
                  <c:v>26/01/2017</c:v>
                </c:pt>
                <c:pt idx="18">
                  <c:v>27/01/2017</c:v>
                </c:pt>
                <c:pt idx="19">
                  <c:v>28/01/2017</c:v>
                </c:pt>
                <c:pt idx="20">
                  <c:v>29/01/2017</c:v>
                </c:pt>
                <c:pt idx="21">
                  <c:v>30/01/2017</c:v>
                </c:pt>
                <c:pt idx="22">
                  <c:v>31/01/2017</c:v>
                </c:pt>
                <c:pt idx="23">
                  <c:v>1/2/2017</c:v>
                </c:pt>
                <c:pt idx="24">
                  <c:v>2/2/2017</c:v>
                </c:pt>
                <c:pt idx="25">
                  <c:v>3/2/2017</c:v>
                </c:pt>
                <c:pt idx="26">
                  <c:v>4/2/2017</c:v>
                </c:pt>
                <c:pt idx="27">
                  <c:v>5/2/2017</c:v>
                </c:pt>
                <c:pt idx="28">
                  <c:v>6/2/2017</c:v>
                </c:pt>
              </c:strCache>
            </c:strRef>
          </c:cat>
          <c:val>
            <c:numRef>
              <c:f>Sheet1!$D$2:$D$30</c:f>
              <c:numCache>
                <c:formatCode>General</c:formatCode>
                <c:ptCount val="29"/>
                <c:pt idx="0">
                  <c:v>14</c:v>
                </c:pt>
                <c:pt idx="1">
                  <c:v>21</c:v>
                </c:pt>
                <c:pt idx="2">
                  <c:v>17</c:v>
                </c:pt>
                <c:pt idx="3">
                  <c:v>25</c:v>
                </c:pt>
                <c:pt idx="4">
                  <c:v>16</c:v>
                </c:pt>
                <c:pt idx="5">
                  <c:v>7</c:v>
                </c:pt>
                <c:pt idx="6">
                  <c:v>2</c:v>
                </c:pt>
                <c:pt idx="7">
                  <c:v>12</c:v>
                </c:pt>
                <c:pt idx="8">
                  <c:v>22</c:v>
                </c:pt>
                <c:pt idx="9">
                  <c:v>27</c:v>
                </c:pt>
                <c:pt idx="10">
                  <c:v>28</c:v>
                </c:pt>
                <c:pt idx="11">
                  <c:v>21</c:v>
                </c:pt>
                <c:pt idx="12">
                  <c:v>6</c:v>
                </c:pt>
                <c:pt idx="13">
                  <c:v>4</c:v>
                </c:pt>
                <c:pt idx="14">
                  <c:v>8</c:v>
                </c:pt>
                <c:pt idx="15">
                  <c:v>48</c:v>
                </c:pt>
                <c:pt idx="16">
                  <c:v>23</c:v>
                </c:pt>
                <c:pt idx="17">
                  <c:v>30</c:v>
                </c:pt>
                <c:pt idx="18">
                  <c:v>23</c:v>
                </c:pt>
                <c:pt idx="19">
                  <c:v>4</c:v>
                </c:pt>
                <c:pt idx="20">
                  <c:v>3</c:v>
                </c:pt>
                <c:pt idx="21">
                  <c:v>19</c:v>
                </c:pt>
                <c:pt idx="22">
                  <c:v>48</c:v>
                </c:pt>
                <c:pt idx="23">
                  <c:v>51</c:v>
                </c:pt>
                <c:pt idx="24">
                  <c:v>95</c:v>
                </c:pt>
                <c:pt idx="25">
                  <c:v>22</c:v>
                </c:pt>
                <c:pt idx="26">
                  <c:v>27</c:v>
                </c:pt>
                <c:pt idx="27">
                  <c:v>5</c:v>
                </c:pt>
                <c:pt idx="28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E02-48BB-8E4F-FC2A8B532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9182888"/>
        <c:axId val="369191416"/>
      </c:lineChart>
      <c:catAx>
        <c:axId val="36918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91416"/>
        <c:crosses val="autoZero"/>
        <c:auto val="1"/>
        <c:lblAlgn val="ctr"/>
        <c:lblOffset val="100"/>
        <c:noMultiLvlLbl val="0"/>
      </c:catAx>
      <c:valAx>
        <c:axId val="36919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918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@BuryaileRicardo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36-4E42-A76E-4B4A0AA69B8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@AgroindustriaAR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36-4E42-A76E-4B4A0AA69B8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@PRODUCCION_ARG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36-4E42-A76E-4B4A0AA69B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3471592"/>
        <c:axId val="363467328"/>
      </c:barChart>
      <c:catAx>
        <c:axId val="363471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67328"/>
        <c:crosses val="autoZero"/>
        <c:auto val="1"/>
        <c:lblAlgn val="ctr"/>
        <c:lblOffset val="100"/>
        <c:noMultiLvlLbl val="0"/>
      </c:catAx>
      <c:valAx>
        <c:axId val="36346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347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06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29964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8862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1737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01926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70862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5930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970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6131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5219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2737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165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994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1059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0721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6828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0064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9109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588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@BuryaileRicardo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0.4238%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67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@AgroindustriaAR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44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@PRODUCCION_ARG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119242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63743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39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7031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3728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94339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02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9757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9234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7748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6814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5997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299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6481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950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21278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009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19498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6572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88755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706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80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48223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7196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5083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8801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70004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0298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0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- 2017-01-11 23:51:15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Payando en Jesús María https://t.co/7lOHUwgu70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9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- 2017-01-28 13:57:27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¡Felicitaciones Gustavo! Campeón del Abierto de Australia en la especialidad sobre silla de ruedas #OrgulloArgentino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2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- 2017-01-20 13:22:19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Nuestro malbec fue el más premiado en una competencia internacional ¡Felicitaciones a los productores y las bodegas! #Orgul…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6475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- 2017-01-17 13:02:55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@MindefArg: #AHORA Efectivos de la Compañía de Ingenieros QBN y de Apoyo a la Emergencia 601 asisten a afectados por las inundaciones en…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09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- 2017-01-23 15:44:59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Recibimos a representantes del Consorcio Exportadores de Carnes Argentinas https://t.co/jC1rzAgFUc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6614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- 2017-01-16 12:08:58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CEREZAS PATAGÓNICAS QUE VIAJAN POR EL MUNDO https://t.co/AHLweOZ2vl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8013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- 2017-01-19 09:32:39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Así trabajan las Fuerzas Armadas en la Emilia. Seguimos brindando ayuda a los damnificados en esta difícil situación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34798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082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83237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2629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94815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45100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86547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352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80174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92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- 2017-01-17 10:05:13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Argentina exportará carne vacuna a Filipinas. Este nuevo destino se agrega a los 22 países que sumamos el año pasado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967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- 2017-02-06 10:24:17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Nueva reunión de seguimiento con el equipo del Ministerio de Agroindustria https://t.co/bXoWUIQSqn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1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- 2017-02-06 10:28:45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Nueva reunión de seguimiento con el equipo del Ministerio de Agroindustria https://t.co/bXoWUIQSqn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834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- 2017-01-18 12:45:22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En enero-noviembre de 2016 creció 75% la exportación de miel y nuestra producción llega a más de 25 países https://t.co/8nz…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953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- 2017-01-12 15:27:24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Nos reunimos con el equipo del Ministerio de Agroindustria en Casa Rosada https://t.co/0HPq9MgqDi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97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- 2017-01-12 15:15:01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@mauriciomacri: Nos reunimos con el equipo del Ministerio de Agroindustria en Casa Rosada https://t.co/0HPq9MgqDi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00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- 2017-01-09 14:28:59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@minisambiente: Gracias al esfuerzo de nuestros brigadistas, se encuentran extinguidos y controlados los incendios en #LaPampa y #Buenos…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92648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465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6739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36392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47517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81229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9636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53175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7206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757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- 2017-01-16 09:59:41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@mintrabajo: El empleo en la industria del software creció en 2016 un 8,9%, lo que significó unos 7.000 nuevos puestos de trabajo en la…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36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- 2017-02-02 09:36:08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Muchas especies vegetales y animales dependen de estos ecosistemas para vivir. Protegerlos es compromiso de todos. #DíaMund…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232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- 2017-01-13 16:38:20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Sumamos un nuevo mercado. Nuestra carne vacuna llega a Filipinas https://t.co/bFpMWBzdud 👍🐮🌎🇵🇭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2.0724%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26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- 2017-01-12 11:27:43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Entregamos a los productores afectados por los incendios en #LaPampa y #RíoNegro, forraje para sus animales https://t.co/ZD…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19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- 2017-01-10 12:02:43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La RN7 une las principales ciudades agrícolas del noroeste de Buenos Aires y ya tiene finalizados 31 Km entre Luján y San 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65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- 2017-01-25 09:20:39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El @INTIargentina desarrolló un recubrimiento natural para preservar frutas de exportación. ¡Felicitaciones! https://t.co/A…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005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- 2017-01-28 13:43:05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@gabimichetti: Felicitaciones @gustifernandez4 por ganar el abierto de Australia! Tus logros son un ejemplo para todos los argentinos! #…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5743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81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75420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17613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63214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3981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8759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94682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4305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42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- 2017-01-16 12:38:22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Tenés tiempo hasta el 20 de enero para inscribirte al programa de diseño para PyMEs. Sumate: https://t.co/ywZhOVi5uV https:…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98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- 2017-01-27 09:53:09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Las exportaciones de trigo pan aumentarán un 15 por ciento en la campaña actual. ¡Mirá! https://t.co/MtUJVlomz7 https://t.c…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252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- 2017-01-24 15:06:26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Productores de Córdoba tendrán agua para desarrollos productivos, gracias a las obras de @AgroindustriaAr https://t.co/Yro5…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93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 - 2017-01-25 09:47:13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@CasaRosada: ¿Qué es Precios Transparentes? El Ministro de Producción @cabrerafran y el Secretario de Comercio @braunmi te lo explican:…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06615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1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813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54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9648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182428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7223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8141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97257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412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- 2017-01-24 15:03:36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Productores de Córdoba tendrán agua para desarrollos productivos, gracias a las obras de @AgroindustriaAr… https://t.co/xFwCggkeDa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24/01/2017 19:06:26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5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- 2017-01-24 09:04:34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ministerios de @PRODUCCION_ARG y @AgroindustriaAR impulsan proyectos innovadores en el agro. Enterate más:… https://t.co/hASXl2mpT5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24/01/2017 14:07:04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05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@CasaRosada - 2017-01-24 09:04:34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ministerios de @PRODUCCION_ARG y @AgroindustriaAR impulsan proyectos innovadores en el agro. Enterate más:… https://t.co/hASXl2mpT5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24/01/2017 13:38:26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8172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- 2017-01-17 18:53:48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#Inundaciones Estamos reunidos con intendentes y jefes comunales de Córdoba y Santa Fe en @AgroindustriaAR https://t.co/xDm5iHIQR1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17/01/2017 22:54:48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934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- 2017-01-19 12:49:01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Comisión de #EmergenciaAgropecuaria con provincias afectadas por inundaciones e incendios. @AgroindustriaAR junto a… https://t.co/kSnSVTzvdi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11:33:28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norte necesita sumar 50 mil nuevas empresas para equiparar el desarrollo con el resto del país y generar empleo genuino @PRODUCCION_ARG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376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@luiscontigiani - 2017-01-16 17:37:50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#Ahora. Reunión Gob. @MiguelLifschitz y el Ministro @BuryaileRicardo por #EmergenciaHidrica #Inundaciones https://t.co/BsnjDWL1pq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04440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3609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04170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08788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8622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010231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54644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477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- 2017-01-19 11:10:20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 encabeza la reunión de #EmergenciaAgropecuaria para trabajar sobre las zonas afectadas por… https://t.co/kCXJnK1hHM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19/01/2017 16:49:01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19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@RadioDelPlata - 2017-01-23 10:20:19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[INFO] @BuryaileRicardo ayer había dicho que creía que #Trump iba a respetar los acuerdos con la #Argentina por los… https://t.co/X60PtaDbUv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6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@Intratablestv - 2017-01-11 21:16:24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(AHORA) #ManoAManoIntratable "Tenemos que decidir si queremos o no que se cumpla la ley" @BuryaileRicardo, Ministro de Agroindustria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036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@UCRNacional - 2017-01-18 14:03:21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Trabajando con los afectados por las lluvias. @BuryaileRicardo recibió junto a @JoseCorralSF a intendentes de Santa… https://t.co/aR3j3UQpyD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954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- 2017-01-19 17:54:38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#Inundaciones Recibí al gobernador de Santa Fe @MiguelLifschitz en @AgroindustriaAR https://t.co/BCGNKUNqOg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74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11:30:30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En @PlanBelgrano trabajamos con equipo de @PRODUCCION_ARG para coordinar acciones en el norte argentino. Buscamos p… https://t.co/Z0OboE0AmA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792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@LongobardiM - 2017-01-18 07:58:01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#Inundaciones @BuryaileRicardo "Hay que trabajar muy rápido en materia de medio ambiente y obras de infraestructura" https://t.co/7h0m1IZv4A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088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39320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- 3 of 3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6034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5906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6803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96577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8667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6991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@cambiemos - 2017-02-06 09:29:01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presidente @mauriciomacri encabezó una reunión de seguimiento con el equipo del @AgroindustriaAR en la… https://t.co/IapOKzIeEJ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2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- 2017-01-11 21:17:10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#MiercolesIntratable En @AgroindustriaAR tenemos monotributo social para agricultores familiares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16/01/2017 16:19:17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981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 - 2017-01-16 12:19:17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.@BuryaileRicardo convocó a la Comisión de Emergencias por situación de Buenos Aires, La Pampa, Río Negro y Santa F… https://t.co/Q24JspZ9Fc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17/01/2017 22:53:48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443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@PlanBelgrano - 2017-02-02 11:36:47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Reunión de trabajo entre @PlanBelgrano y @PRODUCCION_ARG. Objetivo: apuntalar el desarrollo de las PyMES en el nort… https://t.co/M5mSXKbQR2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44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@JCanoOK - 2017-02-02 11:32:06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Nuestras acciones con @PRODUCCION_ARG buscan facilitar el acceso a créditos, eliminar trabas burocráticas y apoyar… https://t.co/pKeefTP2xK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874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@lacapital - 2017-01-19 17:52:35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🔴#AHORA El gobernador @MiguelLifschitz está reunido con el ministro de Agroindustria @BuryaileRicardo por ayuda par… https://t.co/utTbXb6udA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741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522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892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409084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262932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65687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150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@Gonza_Arocena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(56), @AgroindustriaAR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37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@caj_5090hy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(15), @AgroindustriaAR (89), @PRODUCCION_ARG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743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@MarioTocalini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(51), @AgroindustriaAR (45),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858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@joven8591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(72), @AgroindustriaAR (15), @PRODUCCION_ARG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5465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@Gracemazzola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(14), @AgroindustriaAR (38), @PRODUCCION_ARG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854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@EJRAMOL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(35), @AgroindustriaAR (26), @PRODUCCION_ARG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03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@SusyRuibal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(29), @AgroindustriaAR (30), @PRODUCCION_ARG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835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@carlosetchepare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717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@Floppypola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(28), @AgroindustriaAR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819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@gracimou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(2), @AgroindustriaAR (51), @PRODUCCION_ARG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75710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86092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44799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73845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397112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00884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7286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@ELISEO34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(46), @AgroindustriaAR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9902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@huguitorossi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(34), @AgroindustriaAR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16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@icayasoc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(5), @AgroindustriaAR (38), @PRODUCCION_ARG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460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@hardiesanti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(24), @AgroindustriaAR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084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@PiluGiraudo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(12), @AgroindustriaAR (38),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137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@AnPasserini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(44), @AgroindustriaAR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093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@Pau_ar7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(17), @AgroindustriaAR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404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@ADN_Rural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(31), @AgroindustriaAR (16), @PRODUCCION_ARG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46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@MGerbaudo1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(12), @AgroindustriaAR (20), @PRODUCCION_ARG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841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@EveScofano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 (28), @AgroindustriaAR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90864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1700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069391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234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53356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923291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66307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105365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16690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180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@AdySuHera - 2017-02-06 18:36:43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y de esos cuantos son nacionales y cuantos importados ???
admas mezclan automóviles con motos😡dale cabeza
#CorrupcionM🐱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17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@0405Marisa - 2017-02-05 10:16:17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Retweeted Min. de Producción (@PRODUCCION_ARG):
¿Necesitás un crédito para tu #PyMe? Mañana te contamos cómo... https://t.co/16uI0diEOI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62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@MargaWirkierman - 2017-02-04 23:51:57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@BuryaileRicardo hablan dsd el mundo... q onda con Monsanto-Bayer y la Ley d Semillas? Mira q buena nota nos dedica… https://t.co/n2B5EyD4vL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563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@AgroindustriaAR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@laexgirasoles - 2017-02-04 08:44:13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@AgroindustriaAR y donde podemos comprar.???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00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@Juliancito - 2017-02-03 19:57:53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donde debo denunciar comercio que toma precio como financiado si pago con tarjeta de débito?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59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@MarianaDeSimon1 - 2017-02-03 10:42:55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este mensaje es muy engañoso.Cuanto salia la pava antes,1200? el ahora 12 y 18 no se mantiene antes era sin interes.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57895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7426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2820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7960378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377268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3522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682211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7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@BuryaileRicardo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@aldeapabloCE - 2017-02-03 08:05:08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pasa con la negociación de otros productos que afecten mas a las pymes de #Agroalimentos @BuryaileRicardo . xq seguimos con los Limones?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865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@jano0108 - 2017-02-03 07:44:06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pero los comerciantes aumentaron entre 20 y 40% más un dia antes de que entrara en vigencia esto, no sabian que iba a pasar?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@LordBlackmont - 2017-02-03 07:00:34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cuales son las propuestas del crédito, y los requisitos??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19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@PRODUCCION_ARG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@joseroliv1955 - 2017-02-02 19:27:52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@PRODUCCION_ARG  Hablan de verdad? No Jodan. Salgan a timbrear y hablen con la gente. La verdad es otra y la saben. No jodan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00611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09/01/2017 - 06/02/2017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7250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1491</Words>
  <Application>Microsoft Office PowerPoint</Application>
  <PresentationFormat>On-screen Show (4:3)</PresentationFormat>
  <Paragraphs>498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Reporte Twitter</vt:lpstr>
      <vt:lpstr>Followers Total</vt:lpstr>
      <vt:lpstr>Key Metrics Table</vt:lpstr>
      <vt:lpstr>Key Metrics Radar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Own and Retweeted Tweets Table - 1 of 4</vt:lpstr>
      <vt:lpstr>Own and Retweeted Tweets Table - 2 of 4</vt:lpstr>
      <vt:lpstr>Own and Retweeted Tweets Table - 3 of 4</vt:lpstr>
      <vt:lpstr>Own and Retweeted Tweets Table - 4 of 4</vt:lpstr>
      <vt:lpstr>Mentions</vt:lpstr>
      <vt:lpstr>Mentions Table - 1 of 3</vt:lpstr>
      <vt:lpstr>Mentions Table - 2 of 3</vt:lpstr>
      <vt:lpstr>Mentions Table - 3 of 3</vt:lpstr>
      <vt:lpstr>Key Influencers - 1 of 2</vt:lpstr>
      <vt:lpstr>Key Influencers - 2 of 2</vt:lpstr>
      <vt:lpstr>Response Times</vt:lpstr>
      <vt:lpstr>Questions Table - 1 of 2</vt:lpstr>
      <vt:lpstr>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2017-03-01T13:30:22Z</dcterms:created>
  <dcterms:modified xsi:type="dcterms:W3CDTF">2017-03-01T13:31:17Z</dcterms:modified>
</cp:coreProperties>
</file>