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42748</c:v>
                </c:pt>
                <c:pt idx="1">
                  <c:v>42749</c:v>
                </c:pt>
                <c:pt idx="2">
                  <c:v>42750</c:v>
                </c:pt>
                <c:pt idx="3">
                  <c:v>42751</c:v>
                </c:pt>
                <c:pt idx="4">
                  <c:v>42752</c:v>
                </c:pt>
                <c:pt idx="5">
                  <c:v>42753</c:v>
                </c:pt>
                <c:pt idx="6">
                  <c:v>42754</c:v>
                </c:pt>
                <c:pt idx="7">
                  <c:v>42755</c:v>
                </c:pt>
                <c:pt idx="8">
                  <c:v>42756</c:v>
                </c:pt>
                <c:pt idx="9">
                  <c:v>42757</c:v>
                </c:pt>
                <c:pt idx="10">
                  <c:v>42758</c:v>
                </c:pt>
                <c:pt idx="11">
                  <c:v>42759</c:v>
                </c:pt>
                <c:pt idx="12">
                  <c:v>42760</c:v>
                </c:pt>
                <c:pt idx="13">
                  <c:v>42761</c:v>
                </c:pt>
                <c:pt idx="14">
                  <c:v>42762</c:v>
                </c:pt>
                <c:pt idx="15">
                  <c:v>42763</c:v>
                </c:pt>
                <c:pt idx="16">
                  <c:v>42764</c:v>
                </c:pt>
                <c:pt idx="17">
                  <c:v>42765</c:v>
                </c:pt>
                <c:pt idx="18">
                  <c:v>42766</c:v>
                </c:pt>
                <c:pt idx="19">
                  <c:v>42767</c:v>
                </c:pt>
                <c:pt idx="20">
                  <c:v>42768</c:v>
                </c:pt>
                <c:pt idx="21">
                  <c:v>42769</c:v>
                </c:pt>
                <c:pt idx="22">
                  <c:v>42770</c:v>
                </c:pt>
                <c:pt idx="23">
                  <c:v>42771</c:v>
                </c:pt>
                <c:pt idx="24">
                  <c:v>42772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42777</c:v>
                </c:pt>
                <c:pt idx="30">
                  <c:v>42778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1068</c:v>
                </c:pt>
                <c:pt idx="1">
                  <c:v>1070</c:v>
                </c:pt>
                <c:pt idx="2">
                  <c:v>1073</c:v>
                </c:pt>
                <c:pt idx="3">
                  <c:v>1076</c:v>
                </c:pt>
                <c:pt idx="4">
                  <c:v>1077</c:v>
                </c:pt>
                <c:pt idx="5">
                  <c:v>1078</c:v>
                </c:pt>
                <c:pt idx="6">
                  <c:v>1080</c:v>
                </c:pt>
                <c:pt idx="7">
                  <c:v>1081</c:v>
                </c:pt>
                <c:pt idx="8">
                  <c:v>1080</c:v>
                </c:pt>
                <c:pt idx="9">
                  <c:v>1085</c:v>
                </c:pt>
                <c:pt idx="10">
                  <c:v>1088</c:v>
                </c:pt>
                <c:pt idx="11">
                  <c:v>1090</c:v>
                </c:pt>
                <c:pt idx="12">
                  <c:v>1092</c:v>
                </c:pt>
                <c:pt idx="13">
                  <c:v>1093</c:v>
                </c:pt>
                <c:pt idx="14">
                  <c:v>1095</c:v>
                </c:pt>
                <c:pt idx="15">
                  <c:v>1098</c:v>
                </c:pt>
                <c:pt idx="16">
                  <c:v>1101</c:v>
                </c:pt>
                <c:pt idx="17">
                  <c:v>1101</c:v>
                </c:pt>
                <c:pt idx="18">
                  <c:v>1104</c:v>
                </c:pt>
                <c:pt idx="19">
                  <c:v>1105</c:v>
                </c:pt>
                <c:pt idx="20">
                  <c:v>1106</c:v>
                </c:pt>
                <c:pt idx="21">
                  <c:v>1111</c:v>
                </c:pt>
                <c:pt idx="22">
                  <c:v>1113</c:v>
                </c:pt>
                <c:pt idx="23">
                  <c:v>1115</c:v>
                </c:pt>
                <c:pt idx="24">
                  <c:v>1117</c:v>
                </c:pt>
                <c:pt idx="25">
                  <c:v>1118</c:v>
                </c:pt>
                <c:pt idx="26">
                  <c:v>1117</c:v>
                </c:pt>
                <c:pt idx="27">
                  <c:v>1116</c:v>
                </c:pt>
                <c:pt idx="28">
                  <c:v>1118</c:v>
                </c:pt>
                <c:pt idx="29">
                  <c:v>1118</c:v>
                </c:pt>
                <c:pt idx="30">
                  <c:v>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86-4CFA-BF2A-93515C137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985208"/>
        <c:axId val="160986192"/>
      </c:lineChart>
      <c:dateAx>
        <c:axId val="16098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986192"/>
        <c:crosses val="autoZero"/>
        <c:auto val="1"/>
        <c:lblOffset val="100"/>
        <c:baseTimeUnit val="days"/>
      </c:dateAx>
      <c:valAx>
        <c:axId val="16098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98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D1-44FF-A46C-7429984BD8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1583488"/>
        <c:axId val="231576600"/>
      </c:radarChart>
      <c:catAx>
        <c:axId val="23158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76600"/>
        <c:crosses val="autoZero"/>
        <c:auto val="1"/>
        <c:lblAlgn val="ctr"/>
        <c:lblOffset val="100"/>
        <c:noMultiLvlLbl val="0"/>
      </c:catAx>
      <c:valAx>
        <c:axId val="23157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8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42748</c:v>
                </c:pt>
                <c:pt idx="1">
                  <c:v>42749</c:v>
                </c:pt>
                <c:pt idx="2">
                  <c:v>42750</c:v>
                </c:pt>
                <c:pt idx="3">
                  <c:v>42751</c:v>
                </c:pt>
                <c:pt idx="4">
                  <c:v>42752</c:v>
                </c:pt>
                <c:pt idx="5">
                  <c:v>42753</c:v>
                </c:pt>
                <c:pt idx="6">
                  <c:v>42754</c:v>
                </c:pt>
                <c:pt idx="7">
                  <c:v>42755</c:v>
                </c:pt>
                <c:pt idx="8">
                  <c:v>42756</c:v>
                </c:pt>
                <c:pt idx="9">
                  <c:v>42757</c:v>
                </c:pt>
                <c:pt idx="10">
                  <c:v>42758</c:v>
                </c:pt>
                <c:pt idx="11">
                  <c:v>42759</c:v>
                </c:pt>
                <c:pt idx="12">
                  <c:v>42760</c:v>
                </c:pt>
                <c:pt idx="13">
                  <c:v>42761</c:v>
                </c:pt>
                <c:pt idx="14">
                  <c:v>42762</c:v>
                </c:pt>
                <c:pt idx="15">
                  <c:v>42763</c:v>
                </c:pt>
                <c:pt idx="16">
                  <c:v>42764</c:v>
                </c:pt>
                <c:pt idx="17">
                  <c:v>42765</c:v>
                </c:pt>
                <c:pt idx="18">
                  <c:v>42766</c:v>
                </c:pt>
                <c:pt idx="19">
                  <c:v>42767</c:v>
                </c:pt>
                <c:pt idx="20">
                  <c:v>42768</c:v>
                </c:pt>
                <c:pt idx="21">
                  <c:v>42769</c:v>
                </c:pt>
                <c:pt idx="22">
                  <c:v>42770</c:v>
                </c:pt>
                <c:pt idx="23">
                  <c:v>42771</c:v>
                </c:pt>
                <c:pt idx="24">
                  <c:v>42772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42777</c:v>
                </c:pt>
                <c:pt idx="30">
                  <c:v>42778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-1</c:v>
                </c:pt>
                <c:pt idx="9">
                  <c:v>5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3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-1</c:v>
                </c:pt>
                <c:pt idx="27">
                  <c:v>-1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BA-442B-85B1-68AF852CA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578896"/>
        <c:axId val="231579880"/>
      </c:lineChart>
      <c:dateAx>
        <c:axId val="231578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79880"/>
        <c:crosses val="autoZero"/>
        <c:auto val="1"/>
        <c:lblOffset val="100"/>
        <c:baseTimeUnit val="days"/>
      </c:dateAx>
      <c:valAx>
        <c:axId val="23157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7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90-41AE-9E45-B490502D2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437760"/>
        <c:axId val="280436448"/>
      </c:barChart>
      <c:catAx>
        <c:axId val="28043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36448"/>
        <c:crosses val="autoZero"/>
        <c:auto val="1"/>
        <c:lblAlgn val="ctr"/>
        <c:lblOffset val="100"/>
        <c:noMultiLvlLbl val="0"/>
      </c:catAx>
      <c:valAx>
        <c:axId val="28043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3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42748</c:v>
                </c:pt>
                <c:pt idx="1">
                  <c:v>42749</c:v>
                </c:pt>
                <c:pt idx="2">
                  <c:v>42750</c:v>
                </c:pt>
                <c:pt idx="3">
                  <c:v>42751</c:v>
                </c:pt>
                <c:pt idx="4">
                  <c:v>42752</c:v>
                </c:pt>
                <c:pt idx="5">
                  <c:v>42753</c:v>
                </c:pt>
                <c:pt idx="6">
                  <c:v>42754</c:v>
                </c:pt>
                <c:pt idx="7">
                  <c:v>42755</c:v>
                </c:pt>
                <c:pt idx="8">
                  <c:v>42756</c:v>
                </c:pt>
                <c:pt idx="9">
                  <c:v>42757</c:v>
                </c:pt>
                <c:pt idx="10">
                  <c:v>42758</c:v>
                </c:pt>
                <c:pt idx="11">
                  <c:v>42759</c:v>
                </c:pt>
                <c:pt idx="12">
                  <c:v>42760</c:v>
                </c:pt>
                <c:pt idx="13">
                  <c:v>42761</c:v>
                </c:pt>
                <c:pt idx="14">
                  <c:v>42762</c:v>
                </c:pt>
                <c:pt idx="15">
                  <c:v>42763</c:v>
                </c:pt>
                <c:pt idx="16">
                  <c:v>42764</c:v>
                </c:pt>
                <c:pt idx="17">
                  <c:v>42765</c:v>
                </c:pt>
                <c:pt idx="18">
                  <c:v>42766</c:v>
                </c:pt>
                <c:pt idx="19">
                  <c:v>42767</c:v>
                </c:pt>
                <c:pt idx="20">
                  <c:v>42768</c:v>
                </c:pt>
                <c:pt idx="21">
                  <c:v>42769</c:v>
                </c:pt>
                <c:pt idx="22">
                  <c:v>42770</c:v>
                </c:pt>
                <c:pt idx="23">
                  <c:v>42771</c:v>
                </c:pt>
                <c:pt idx="24">
                  <c:v>42772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42777</c:v>
                </c:pt>
                <c:pt idx="30">
                  <c:v>42778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0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19-4B12-A16C-FA8571BCD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52408"/>
        <c:axId val="277157000"/>
      </c:lineChart>
      <c:dateAx>
        <c:axId val="277152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57000"/>
        <c:crosses val="autoZero"/>
        <c:auto val="1"/>
        <c:lblOffset val="100"/>
        <c:baseTimeUnit val="days"/>
      </c:dateAx>
      <c:valAx>
        <c:axId val="27715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5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8-4E30-B3B6-81A9A693E1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58-4E30-B3B6-81A9A693E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152080"/>
        <c:axId val="277153064"/>
      </c:barChart>
      <c:catAx>
        <c:axId val="27715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53064"/>
        <c:crosses val="autoZero"/>
        <c:auto val="1"/>
        <c:lblAlgn val="ctr"/>
        <c:lblOffset val="100"/>
        <c:noMultiLvlLbl val="0"/>
      </c:catAx>
      <c:valAx>
        <c:axId val="27715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5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12</c:v>
                </c:pt>
                <c:pt idx="2">
                  <c:v>12</c:v>
                </c:pt>
                <c:pt idx="3">
                  <c:v>10</c:v>
                </c:pt>
                <c:pt idx="4">
                  <c:v>13</c:v>
                </c:pt>
                <c:pt idx="5">
                  <c:v>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82-41CB-99B5-20ED112C6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437432"/>
        <c:axId val="236611584"/>
      </c:barChart>
      <c:catAx>
        <c:axId val="28043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11584"/>
        <c:crosses val="autoZero"/>
        <c:auto val="1"/>
        <c:lblAlgn val="ctr"/>
        <c:lblOffset val="100"/>
        <c:noMultiLvlLbl val="0"/>
      </c:catAx>
      <c:valAx>
        <c:axId val="23661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3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0.37511436413540999</c:v>
                </c:pt>
                <c:pt idx="1">
                  <c:v>0.32021957913998</c:v>
                </c:pt>
                <c:pt idx="2">
                  <c:v>0.31259530344616998</c:v>
                </c:pt>
                <c:pt idx="3">
                  <c:v>0.15553522415370999</c:v>
                </c:pt>
                <c:pt idx="4">
                  <c:v>0.29558730382151999</c:v>
                </c:pt>
                <c:pt idx="5">
                  <c:v>0.39646233607807002</c:v>
                </c:pt>
                <c:pt idx="6">
                  <c:v>0.33165599268070001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9D-482E-AEA4-08421DD1F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41336"/>
        <c:axId val="283144288"/>
      </c:barChart>
      <c:catAx>
        <c:axId val="283141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44288"/>
        <c:crosses val="autoZero"/>
        <c:auto val="1"/>
        <c:lblAlgn val="ctr"/>
        <c:lblOffset val="100"/>
        <c:noMultiLvlLbl val="0"/>
      </c:catAx>
      <c:valAx>
        <c:axId val="28314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4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6</c:v>
                </c:pt>
                <c:pt idx="15">
                  <c:v>9</c:v>
                </c:pt>
                <c:pt idx="16">
                  <c:v>6</c:v>
                </c:pt>
                <c:pt idx="17">
                  <c:v>6</c:v>
                </c:pt>
                <c:pt idx="18">
                  <c:v>3</c:v>
                </c:pt>
                <c:pt idx="19">
                  <c:v>11</c:v>
                </c:pt>
                <c:pt idx="20">
                  <c:v>8</c:v>
                </c:pt>
                <c:pt idx="21">
                  <c:v>7</c:v>
                </c:pt>
                <c:pt idx="22">
                  <c:v>5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C4-4C1D-A83E-713BBF905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41008"/>
        <c:axId val="283144944"/>
      </c:lineChart>
      <c:catAx>
        <c:axId val="28314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44944"/>
        <c:crosses val="autoZero"/>
        <c:auto val="1"/>
        <c:lblAlgn val="ctr"/>
        <c:lblOffset val="100"/>
        <c:noMultiLvlLbl val="0"/>
      </c:catAx>
      <c:valAx>
        <c:axId val="28314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4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0.91575091575092005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0.29761904761905</c:v>
                </c:pt>
                <c:pt idx="14">
                  <c:v>0.22893772893773001</c:v>
                </c:pt>
                <c:pt idx="15">
                  <c:v>0.47822547822548001</c:v>
                </c:pt>
                <c:pt idx="16">
                  <c:v>0.27472527472526997</c:v>
                </c:pt>
                <c:pt idx="17">
                  <c:v>0.15262515262515</c:v>
                </c:pt>
                <c:pt idx="18">
                  <c:v>0.30525030525030999</c:v>
                </c:pt>
                <c:pt idx="19">
                  <c:v>0.34132534132533998</c:v>
                </c:pt>
                <c:pt idx="20">
                  <c:v>0.25183150183149999</c:v>
                </c:pt>
                <c:pt idx="21">
                  <c:v>0.34013605442176997</c:v>
                </c:pt>
                <c:pt idx="22">
                  <c:v>0.27472527472526997</c:v>
                </c:pt>
                <c:pt idx="23">
                  <c:v>0.2014652014652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60-4092-A6F0-7074C53D8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49208"/>
        <c:axId val="283150848"/>
      </c:lineChart>
      <c:catAx>
        <c:axId val="28314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50848"/>
        <c:crosses val="autoZero"/>
        <c:auto val="1"/>
        <c:lblAlgn val="ctr"/>
        <c:lblOffset val="100"/>
        <c:noMultiLvlLbl val="0"/>
      </c:catAx>
      <c:valAx>
        <c:axId val="28315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4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42748</c:v>
                </c:pt>
                <c:pt idx="1">
                  <c:v>42749</c:v>
                </c:pt>
                <c:pt idx="2">
                  <c:v>42750</c:v>
                </c:pt>
                <c:pt idx="3">
                  <c:v>42751</c:v>
                </c:pt>
                <c:pt idx="4">
                  <c:v>42752</c:v>
                </c:pt>
                <c:pt idx="5">
                  <c:v>42753</c:v>
                </c:pt>
                <c:pt idx="6">
                  <c:v>42754</c:v>
                </c:pt>
                <c:pt idx="7">
                  <c:v>42755</c:v>
                </c:pt>
                <c:pt idx="8">
                  <c:v>42756</c:v>
                </c:pt>
                <c:pt idx="9">
                  <c:v>42757</c:v>
                </c:pt>
                <c:pt idx="10">
                  <c:v>42758</c:v>
                </c:pt>
                <c:pt idx="11">
                  <c:v>42759</c:v>
                </c:pt>
                <c:pt idx="12">
                  <c:v>42760</c:v>
                </c:pt>
                <c:pt idx="13">
                  <c:v>42761</c:v>
                </c:pt>
                <c:pt idx="14">
                  <c:v>42762</c:v>
                </c:pt>
                <c:pt idx="15">
                  <c:v>42763</c:v>
                </c:pt>
                <c:pt idx="16">
                  <c:v>42764</c:v>
                </c:pt>
                <c:pt idx="17">
                  <c:v>42765</c:v>
                </c:pt>
                <c:pt idx="18">
                  <c:v>42766</c:v>
                </c:pt>
                <c:pt idx="19">
                  <c:v>42767</c:v>
                </c:pt>
                <c:pt idx="20">
                  <c:v>42768</c:v>
                </c:pt>
                <c:pt idx="21">
                  <c:v>42769</c:v>
                </c:pt>
                <c:pt idx="22">
                  <c:v>42770</c:v>
                </c:pt>
                <c:pt idx="23">
                  <c:v>42771</c:v>
                </c:pt>
                <c:pt idx="24">
                  <c:v>42772</c:v>
                </c:pt>
                <c:pt idx="25">
                  <c:v>42773</c:v>
                </c:pt>
                <c:pt idx="26">
                  <c:v>42774</c:v>
                </c:pt>
                <c:pt idx="27">
                  <c:v>42775</c:v>
                </c:pt>
                <c:pt idx="28">
                  <c:v>42776</c:v>
                </c:pt>
                <c:pt idx="29">
                  <c:v>42777</c:v>
                </c:pt>
                <c:pt idx="30">
                  <c:v>42778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12</c:v>
                </c:pt>
                <c:pt idx="6">
                  <c:v>4</c:v>
                </c:pt>
                <c:pt idx="7">
                  <c:v>2</c:v>
                </c:pt>
                <c:pt idx="8">
                  <c:v>0</c:v>
                </c:pt>
                <c:pt idx="9">
                  <c:v>6</c:v>
                </c:pt>
                <c:pt idx="10">
                  <c:v>1</c:v>
                </c:pt>
                <c:pt idx="11">
                  <c:v>1</c:v>
                </c:pt>
                <c:pt idx="12">
                  <c:v>5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0</c:v>
                </c:pt>
                <c:pt idx="20">
                  <c:v>10</c:v>
                </c:pt>
                <c:pt idx="21">
                  <c:v>10</c:v>
                </c:pt>
                <c:pt idx="22">
                  <c:v>6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6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9A-4569-B73A-432B9759C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55440"/>
        <c:axId val="283156096"/>
      </c:lineChart>
      <c:dateAx>
        <c:axId val="28315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56096"/>
        <c:crosses val="autoZero"/>
        <c:auto val="1"/>
        <c:lblOffset val="100"/>
        <c:baseTimeUnit val="days"/>
      </c:dateAx>
      <c:valAx>
        <c:axId val="28315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5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A-4708-97B1-17690FEBE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522896"/>
        <c:axId val="232533720"/>
      </c:barChart>
      <c:catAx>
        <c:axId val="23252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533720"/>
        <c:crosses val="autoZero"/>
        <c:auto val="1"/>
        <c:lblAlgn val="ctr"/>
        <c:lblOffset val="100"/>
        <c:noMultiLvlLbl val="0"/>
      </c:catAx>
      <c:valAx>
        <c:axId val="23253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52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1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9570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70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1142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41037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421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33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206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03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8139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047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881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6190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186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90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250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327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011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44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9688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02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0904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504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3066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39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629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84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1058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69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4281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2472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275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008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3941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37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0480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175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064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84335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272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940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044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681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426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83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- 2017-01-17 14:54:12</a:t>
                      </a:r>
                      <a:r>
                        <a:rPr lang="es-ES" sz="1000"/>
                        <a:t>
RT @SoloDePaisajes: Playa, montañas, historia #Honduras https://t.co/udBffhRxl5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292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- 2017-01-18 13:02:54</a:t>
                      </a:r>
                      <a:r>
                        <a:rPr lang="es-ES" sz="1000"/>
                        <a:t>
RT @marcaHONDURAS: Cayos Cochinos entre los 15 destinos con las aguas más claras del mundo https://t.co/o6Zbo5Ny0S https://t.co/s1nGR3dwvb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1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- 2017-01-30 17:12:40</a:t>
                      </a:r>
                      <a:r>
                        <a:rPr lang="es-ES" sz="1000"/>
                        <a:t>
RT @marcaHONDURAS: ¿Te animas? Lánzate a la aventura en el canopy en La Campa, Lempira. Tendrás más de 300 metros de altura bajo tus pies p…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53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- 2017-02-02 19:31:42</a:t>
                      </a:r>
                      <a:r>
                        <a:rPr lang="es-ES" sz="1000"/>
                        <a:t>
RT @tellevamosmx: Entre islas de la bahía, ruinas mayas, ciudades coloniales, playas y húmedas selvas son motivos suficientes para ir a #Ho…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8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- 2017-01-27 20:08:52</a:t>
                      </a:r>
                      <a:r>
                        <a:rPr lang="en-US" sz="1000"/>
                        <a:t>
RT @ElmundoBolsillo: Riqueza arqueológica de Centroamérica https://t.co/vdcY4g0yxu @visitcentroamer @VisitGuatemala_ @visithonduras @esimpr…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49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- 2017-01-27 14:17:10</a:t>
                      </a:r>
                      <a:r>
                        <a:rPr lang="en-US" sz="1000"/>
                        <a:t>
These are us and our friends heading to the #BayIslands to have an awesome time! #VisitHonduras #Honduras https://t.co/b8LhIQjazt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1.1872%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96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- 2017-01-16 19:22:52</a:t>
                      </a:r>
                      <a:r>
                        <a:rPr lang="es-ES" sz="1000"/>
                        <a:t>
RT @HN_Travel: La Esperanza, Aquí puedes acercarte a algunas tradiciones culturales lencas,probar su cocina y descubrir sus coloridos y atr…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58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- 2017-01-23 19:25:50</a:t>
                      </a:r>
                      <a:r>
                        <a:rPr lang="es-ES" sz="1000"/>
                        <a:t>
RT @HN_Travel: En el mundo solo existen tres bosques de árboles enanos, uno de ellos en #Honduras Intibuca,Nicaragua,California. #HondurasT…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26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- 2017-01-24 14:38:17</a:t>
                      </a:r>
                      <a:r>
                        <a:rPr lang="en-US" sz="1000"/>
                        <a:t>
Hey! We're having some fun touring through #Tegucigalpa. Where are you today? Share with us using #fromwhereistandHN @minhonduras https://t.co/E8YEBgxF7J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2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- 2017-01-18 15:16:04</a:t>
                      </a:r>
                      <a:r>
                        <a:rPr lang="en-US" sz="1000"/>
                        <a:t>
If this is how it looks like from the air, just imagine how it looks like while you're there! #Honduras #VisitHonduras #beachlife https://t.co/DOhYSDOZyT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4139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027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424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75045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450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169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8563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852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001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8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- 2017-02-06 12:58:10</a:t>
                      </a:r>
                      <a:r>
                        <a:rPr lang="en-US" sz="1000"/>
                        <a:t>
RT @notstoodstill: Escaping to the island of Roatán https://t.co/MPBFefpFUn #roatan #Honduras #visithonduras #westend #travel #Caribbean ht…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05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- 2017-01-16 18:14:18</a:t>
                      </a:r>
                      <a:r>
                        <a:rPr lang="en-US" sz="1000"/>
                        <a:t>
Start your week with the right foot in the right spot! Only in #Honduras #SantaBarbara #VisitHonduras https://t.co/eLbuNkdgHP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9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- 2017-01-19 12:40:12</a:t>
                      </a:r>
                      <a:r>
                        <a:rPr lang="es-ES" sz="1000"/>
                        <a:t>
Al ritmo de la punta disfrutamos de tradiciones, belleza y colores con aroma a café en #Fitur2017, vive la experiencia y #VisitHonduras https://t.co/w8xY6P5Zcu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0.4630%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57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- 2017-02-03 21:46:13</a:t>
                      </a:r>
                      <a:r>
                        <a:rPr lang="en-US" sz="1000"/>
                        <a:t>
If you want another reason to #VisitHonduras, look what @USATODAY says: Utila wins Best Caribbean Dive Site! 
https://t.co/cUjhNZirnV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- 2017-01-13 20:10:16</a:t>
                      </a:r>
                      <a:r>
                        <a:rPr lang="en-US" sz="1000"/>
                        <a:t>
The only thing missing in this photo is you! #Honduras #Roatan #BeachLovers https://t.co/q8pBPM4OJD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0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- 2017-01-27 23:04:33</a:t>
                      </a:r>
                      <a:r>
                        <a:rPr lang="en-US" sz="1000"/>
                        <a:t>
"Judgy #Macaw" is judging you because you haven't visited #Honduras #VisitHonduras https://t.co/w9E1tM78DO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0.9132%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- 2017-02-01 19:55:23</a:t>
                      </a:r>
                      <a:r>
                        <a:rPr lang="es-ES" sz="1000"/>
                        <a:t>
RT @hondurastips: El buceo es para descubrir un mundo totalmente diferente. Mira las opciones y costos para hacerlo en Honduras... https://…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264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- 2017-01-23 14:41:45</a:t>
                      </a:r>
                      <a:r>
                        <a:rPr lang="en-US" sz="1000"/>
                        <a:t>
Start your day with a blue vibe right next to the sea…. #VisitHonduras #Amapala #Honduras https://t.co/NLV7MtDHiI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0.4596%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92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- 2017-01-17 19:02:13</a:t>
                      </a:r>
                      <a:r>
                        <a:rPr lang="en-US" sz="1000"/>
                        <a:t>
Today is the perfect day to spread the #Honduran pride! RT this image to spread the love! #Honduras https://t.co/FrVYxtRGKD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31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- 2017-01-13 13:29:58</a:t>
                      </a:r>
                      <a:r>
                        <a:rPr lang="en-US" sz="1000"/>
                        <a:t>
#VisitHonduras #RoatanLife 🌞🌞🌞 https://t.co/aClmXYPWHJ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0.3745%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8996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874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8550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60012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884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859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079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44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903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7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- 2017-01-17 20:42:53</a:t>
                      </a:r>
                      <a:r>
                        <a:rPr lang="en-US" sz="1000"/>
                        <a:t>
The perfect spot at "Copán Ruinas" the only one missing is you! #VisitHonduras #Copan #Honduras #Ruins #Mayans https://t.co/8Rx23EBPWL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- 2017-01-21 21:27:03</a:t>
                      </a:r>
                      <a:r>
                        <a:rPr lang="en-US" sz="1000"/>
                        <a:t>
Saturday night is the night to feel like a #Peacock and mesmerize everybody around you! #Honduras https://t.co/SUHybYhJ7U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0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- 2017-01-24 12:32:59</a:t>
                      </a:r>
                      <a:r>
                        <a:rPr lang="en-US" sz="1000"/>
                        <a:t>
Gracias a @hondurastips que nos comparte este dato súper interesante para todos los #catrachos que aman viajar. https://t.co/9eQlpfOUCX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91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- 2017-01-26 15:04:29</a:t>
                      </a:r>
                      <a:r>
                        <a:rPr lang="en-US" sz="1000"/>
                        <a:t>
Do you recognize this place? If you do RT! #Honduras https://t.co/rGfY6hgE5C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0.2745%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21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- 2017-01-28 17:32:59</a:t>
                      </a:r>
                      <a:r>
                        <a:rPr lang="en-US" sz="1000"/>
                        <a:t>
Take the child inside of you out to play! Climb, run and have fun in #Honduras! Who's with me? https://t.co/UEew2lNZmT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0.4554%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549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731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18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861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247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9614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186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238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33577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86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@m3tamorfosiz - 2017-01-18 16:51:35</a:t>
                      </a:r>
                      <a:r>
                        <a:rPr lang="es-ES" sz="1000"/>
                        <a:t>
Parada obligatoria cuando viaje a #Danli @MarilynMendezM @rwong10 @marcaHONDURAS @visithonduras @radiohrn… https://t.co/C8oyK8aOTG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60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@MiradasViajeras - 2017-01-22 07:14:46</a:t>
                      </a:r>
                      <a:r>
                        <a:rPr lang="es-ES" sz="1000"/>
                        <a:t>
Y nos trasladamos hasta @visithonduras con su Gerente de Gestión Institucional y Relaciones Internacionales. La col… https://t.co/BReOhw6AaR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38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@trusaxel - 2017-01-25 01:10:20</a:t>
                      </a:r>
                      <a:r>
                        <a:rPr lang="en-US" sz="1000"/>
                        <a:t>
https://t.co/SdPryIwElw @IHTT_HN @marcaHONDURAS @HondurasTurism @Hondurasturism1 @visithonduras @HondurasTours… https://t.co/AnfQXjoIIR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7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- 2017-01-15 12:36:01</a:t>
                      </a:r>
                      <a:r>
                        <a:rPr lang="es-ES" sz="1000"/>
                        <a:t>
Crece el turismo en #Roatan con el arribo de hasta 3 cruceros diarios. https://t.co/RJCjv90Z43 @visithonduras https://t.co/SGEHOD17dE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01/18/2017 16:02:54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7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@InfoHonduras - 2017-01-26 21:45:51</a:t>
                      </a:r>
                      <a:r>
                        <a:rPr lang="es-ES" sz="1000"/>
                        <a:t>
Esto es #Honduras #EnamorateDeHonduras @JuanOrlandoH @anagarciacarias @visithonduras @HildaHernandezA… https://t.co/kcY8CwBfyq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44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@SusanCast - 2017-02-03 13:22:22</a:t>
                      </a:r>
                      <a:r>
                        <a:rPr lang="en-US" sz="1000"/>
                        <a:t>
Fabuloso #canopy en #roatan #visithonduras @visithonduras @ Gumbalimba Park &amp;amp; Zoo https://t.co/ItiIzxB9yY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34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@viajeroslistos - 2017-02-02 19:44:09</a:t>
                      </a:r>
                      <a:r>
                        <a:rPr lang="es-ES" sz="1000"/>
                        <a:t>
#fotografia desde el restaurante @giosonthebeach #visithonduras @visithonduras airpanama… https://t.co/IqpmIC9cL5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23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@SusanCast - 2017-02-03 13:28:03</a:t>
                      </a:r>
                      <a:r>
                        <a:rPr lang="es-ES" sz="1000"/>
                        <a:t>
Este novio mio disfrutando al máximo #roatan #visithonduras @visithonduras @ Gumbalimba Park &amp;amp; Zoo https://t.co/mtdnqXZYI3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5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@castillomario6 - 2017-02-02 20:23:21</a:t>
                      </a:r>
                      <a:r>
                        <a:rPr lang="en-US" sz="1000"/>
                        <a:t>
@marcaHONDURAS @LaTribunahn @diarioelheraldo @DiarioLaPrensa @televicentrohn @TNH_canal8 @visithonduras @radioamericahn mi querida Comayagua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72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@SusanCast - 2017-02-02 22:21:38</a:t>
                      </a:r>
                      <a:r>
                        <a:rPr lang="es-ES" sz="1000"/>
                        <a:t>
A conocer las noches de esta #islacaribeña #roatan @visithonduras #visithonduras  
Con #minovio… https://t.co/6YuUl0o4bX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53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589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109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34070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2124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8978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2282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1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@SusanCast - 2017-02-02 19:16:57</a:t>
                      </a:r>
                      <a:r>
                        <a:rPr lang="en-US" sz="1000"/>
                        <a:t>
Conociendo #giosatflowersbay almuerzo delicioso #roatan @visithonduras @ Gio's at Flowers Bay https://t.co/369BE7CE5P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0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@SusanCast - 2017-02-03 13:15:51</a:t>
                      </a:r>
                      <a:r>
                        <a:rPr lang="en-US" sz="1000"/>
                        <a:t>
Tremenda experiencia #canopy en #roatan @visithonduras @ Gumbalimba Park &amp;amp; Zoo https://t.co/kgy8JEEZJT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38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@viajeroslistos - 2017-02-03 00:03:29</a:t>
                      </a:r>
                      <a:r>
                        <a:rPr lang="es-ES" sz="1000"/>
                        <a:t>
Buenas noches desde #roatan @visithonduras #visithonduras con airpanamaviajes enn✈️ airpanama @… https://t.co/VtiuoPCCqa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08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@SusanCast - 2017-02-03 12:10:48</a:t>
                      </a:r>
                      <a:r>
                        <a:rPr lang="es-ES" sz="1000"/>
                        <a:t>
A iniciar la aventura de hoy #gumbalimba #roatan @visithonduras @ Gumbalimba Park &amp;amp; Zoo https://t.co/obny0EEv8M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5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@mayela_borjas - 2017-02-02 19:14:22</a:t>
                      </a:r>
                      <a:r>
                        <a:rPr lang="es-ES" sz="1000"/>
                        <a:t>
@marcaHONDURAS @visithonduras @AnimalPlanetLat @tudiscovery @NatGeo_la es indiscutible #honduras posee muchas maravillas #SomosParaTi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48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@mayela_borjas - 2017-01-31 17:52:36</a:t>
                      </a:r>
                      <a:r>
                        <a:rPr lang="es-ES" sz="1000"/>
                        <a:t>
@marcaHONDURAS @visithonduras @hondurastips @EyC_HND una historia de #Honduras dignas de admirar son nuestras bellezas #MarcaHonduras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81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@JustJimmy - 2017-01-31 04:22:19</a:t>
                      </a:r>
                      <a:r>
                        <a:rPr lang="en-US" sz="1000"/>
                        <a:t>
@visithonduras #honduras #copanruinas 👍🏼 https://t.co/Ounqo3KSia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66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@VisitGuatemala_ - 2017-01-31 02:30:16</a:t>
                      </a:r>
                      <a:r>
                        <a:rPr lang="en-US" sz="1000"/>
                        <a:t>
@RyanPullen2 @visithonduras @visitnicaragua if you are a biologist, you will enjoy visiting us. High levels of biodiversity and endemism 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8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@RyanPullen2 - 2017-01-30 22:14:21</a:t>
                      </a:r>
                      <a:r>
                        <a:rPr lang="en-US" sz="1000"/>
                        <a:t>
@VisitGuatemala_ @visithonduras and @visitnicaragua are also top down in alphabetical order #Guatemala #Honduras… https://t.co/fc3xIbspFH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8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@jduquelobo - 2017-02-01 23:48:16</a:t>
                      </a:r>
                      <a:r>
                        <a:rPr lang="en-US" sz="1000"/>
                        <a:t>
@marcaHONDURAS @visithonduras @hondurastips @canaturh504 @NatGeo_la @tudiscovery @_TheExplorers  Ruinas??? No Grandeza ancestral!!!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7573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94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467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699395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56248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87285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78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@mayela_borjas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4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@SusanCast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82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@viajeroslistos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2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@josemmiralda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71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90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@avelara017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8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62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@yourbeautykills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99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@EVENTIAHN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3780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747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306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57100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756171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2061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54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36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@MiradasViajeras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83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@findelement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02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@trusaxel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10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@alanbrite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8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6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45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@castillomario6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87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90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@ojosiempre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0712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35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4840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60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6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661432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23794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46842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9916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1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@EVENTIAHN - 2017-02-02 01:44:35</a:t>
                      </a:r>
                      <a:r>
                        <a:rPr lang="es-ES" sz="1000"/>
                        <a:t>
@visithonduras La Bella Ciudad de Santa Rosa de Copán! Ganamos un viaje a SRC? ????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6037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01/13/2017 - 02/12/2017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2100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1078</Words>
  <Application>Microsoft Office PowerPoint</Application>
  <PresentationFormat>On-screen Show (4:3)</PresentationFormat>
  <Paragraphs>423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Followers Total</vt:lpstr>
      <vt:lpstr>Key Metrics Table</vt:lpstr>
      <vt:lpstr>Key Metrics Radar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Own and Retweeted Tweets Table - 1 of 3</vt:lpstr>
      <vt:lpstr>Own and Retweeted Tweets Table - 2 of 3</vt:lpstr>
      <vt:lpstr>Own and Retweeted Tweets Table - 3 of 3</vt:lpstr>
      <vt:lpstr>Mentions</vt:lpstr>
      <vt:lpstr>Mentions Table - 1 of 2</vt:lpstr>
      <vt:lpstr>Mentions Table - 2 of 2</vt:lpstr>
      <vt:lpstr>Key Influencers - 1 of 2</vt:lpstr>
      <vt:lpstr>Key Influencers - 2 of 2</vt:lpstr>
      <vt:lpstr>Response Times</vt:lpstr>
      <vt:lpstr>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2017-02-13T19:36:59Z</dcterms:created>
  <dcterms:modified xsi:type="dcterms:W3CDTF">2017-02-13T19:38:00Z</dcterms:modified>
</cp:coreProperties>
</file>