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509062</c:v>
                </c:pt>
                <c:pt idx="1">
                  <c:v>509061</c:v>
                </c:pt>
                <c:pt idx="2">
                  <c:v>509051</c:v>
                </c:pt>
                <c:pt idx="3">
                  <c:v>509026</c:v>
                </c:pt>
                <c:pt idx="4">
                  <c:v>508991</c:v>
                </c:pt>
                <c:pt idx="5">
                  <c:v>508973</c:v>
                </c:pt>
                <c:pt idx="6">
                  <c:v>509000</c:v>
                </c:pt>
                <c:pt idx="7">
                  <c:v>508999</c:v>
                </c:pt>
                <c:pt idx="8">
                  <c:v>509009</c:v>
                </c:pt>
                <c:pt idx="9">
                  <c:v>509006</c:v>
                </c:pt>
                <c:pt idx="10">
                  <c:v>508992</c:v>
                </c:pt>
                <c:pt idx="11">
                  <c:v>508997</c:v>
                </c:pt>
                <c:pt idx="12">
                  <c:v>508996</c:v>
                </c:pt>
                <c:pt idx="13">
                  <c:v>509001</c:v>
                </c:pt>
                <c:pt idx="14">
                  <c:v>509017</c:v>
                </c:pt>
                <c:pt idx="15">
                  <c:v>509058</c:v>
                </c:pt>
                <c:pt idx="16">
                  <c:v>509075</c:v>
                </c:pt>
                <c:pt idx="17">
                  <c:v>509119</c:v>
                </c:pt>
                <c:pt idx="18">
                  <c:v>509144</c:v>
                </c:pt>
                <c:pt idx="19">
                  <c:v>509159</c:v>
                </c:pt>
                <c:pt idx="20">
                  <c:v>509163</c:v>
                </c:pt>
                <c:pt idx="21">
                  <c:v>509151</c:v>
                </c:pt>
                <c:pt idx="22">
                  <c:v>509133</c:v>
                </c:pt>
                <c:pt idx="23">
                  <c:v>509102</c:v>
                </c:pt>
                <c:pt idx="24">
                  <c:v>509080</c:v>
                </c:pt>
                <c:pt idx="25">
                  <c:v>509061</c:v>
                </c:pt>
                <c:pt idx="26">
                  <c:v>509063</c:v>
                </c:pt>
                <c:pt idx="27">
                  <c:v>509063</c:v>
                </c:pt>
                <c:pt idx="28">
                  <c:v>509055</c:v>
                </c:pt>
                <c:pt idx="29">
                  <c:v>509035</c:v>
                </c:pt>
                <c:pt idx="30">
                  <c:v>509029</c:v>
                </c:pt>
              </c:numCache>
            </c:numRef>
          </c:val>
          <c:smooth val="0"/>
          <c:extLst>
            <c:ext xmlns:c16="http://schemas.microsoft.com/office/drawing/2014/chart" uri="{C3380CC4-5D6E-409C-BE32-E72D297353CC}">
              <c16:uniqueId val="{00000000-C043-4C32-8929-5433E0AF2B5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1051182</c:v>
                </c:pt>
                <c:pt idx="1">
                  <c:v>1051275</c:v>
                </c:pt>
                <c:pt idx="2">
                  <c:v>1051442</c:v>
                </c:pt>
                <c:pt idx="3">
                  <c:v>1051589</c:v>
                </c:pt>
                <c:pt idx="4">
                  <c:v>1051656</c:v>
                </c:pt>
                <c:pt idx="5">
                  <c:v>1051814</c:v>
                </c:pt>
                <c:pt idx="6">
                  <c:v>1052074</c:v>
                </c:pt>
                <c:pt idx="7">
                  <c:v>1052243</c:v>
                </c:pt>
                <c:pt idx="8">
                  <c:v>1052363</c:v>
                </c:pt>
                <c:pt idx="9">
                  <c:v>1052618</c:v>
                </c:pt>
                <c:pt idx="10">
                  <c:v>1052892</c:v>
                </c:pt>
                <c:pt idx="11">
                  <c:v>1053054</c:v>
                </c:pt>
                <c:pt idx="12">
                  <c:v>1053225</c:v>
                </c:pt>
                <c:pt idx="13">
                  <c:v>1053373</c:v>
                </c:pt>
                <c:pt idx="14">
                  <c:v>1053476</c:v>
                </c:pt>
                <c:pt idx="15">
                  <c:v>1053515</c:v>
                </c:pt>
                <c:pt idx="16">
                  <c:v>1053661</c:v>
                </c:pt>
                <c:pt idx="17">
                  <c:v>1053738</c:v>
                </c:pt>
                <c:pt idx="18">
                  <c:v>1053794</c:v>
                </c:pt>
                <c:pt idx="19">
                  <c:v>1053870</c:v>
                </c:pt>
                <c:pt idx="20">
                  <c:v>1054017</c:v>
                </c:pt>
                <c:pt idx="21">
                  <c:v>1054092</c:v>
                </c:pt>
                <c:pt idx="22">
                  <c:v>1054192</c:v>
                </c:pt>
                <c:pt idx="23">
                  <c:v>1054280</c:v>
                </c:pt>
                <c:pt idx="24">
                  <c:v>1054295</c:v>
                </c:pt>
                <c:pt idx="25">
                  <c:v>1054292</c:v>
                </c:pt>
                <c:pt idx="26">
                  <c:v>1054342</c:v>
                </c:pt>
                <c:pt idx="27">
                  <c:v>1054405</c:v>
                </c:pt>
                <c:pt idx="28">
                  <c:v>1054486</c:v>
                </c:pt>
                <c:pt idx="29">
                  <c:v>1054578</c:v>
                </c:pt>
                <c:pt idx="30">
                  <c:v>1054693</c:v>
                </c:pt>
              </c:numCache>
            </c:numRef>
          </c:val>
          <c:smooth val="0"/>
          <c:extLst>
            <c:ext xmlns:c16="http://schemas.microsoft.com/office/drawing/2014/chart" uri="{C3380CC4-5D6E-409C-BE32-E72D297353CC}">
              <c16:uniqueId val="{00000001-C043-4C32-8929-5433E0AF2B5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1250831</c:v>
                </c:pt>
                <c:pt idx="1">
                  <c:v>1251002</c:v>
                </c:pt>
                <c:pt idx="2">
                  <c:v>1251166</c:v>
                </c:pt>
                <c:pt idx="3">
                  <c:v>1251360</c:v>
                </c:pt>
                <c:pt idx="4">
                  <c:v>1251533</c:v>
                </c:pt>
                <c:pt idx="5">
                  <c:v>1251722</c:v>
                </c:pt>
                <c:pt idx="6">
                  <c:v>1251998</c:v>
                </c:pt>
                <c:pt idx="7">
                  <c:v>1252271</c:v>
                </c:pt>
                <c:pt idx="8">
                  <c:v>1252484</c:v>
                </c:pt>
                <c:pt idx="9">
                  <c:v>1252698</c:v>
                </c:pt>
                <c:pt idx="10">
                  <c:v>1252907</c:v>
                </c:pt>
                <c:pt idx="11">
                  <c:v>1253148</c:v>
                </c:pt>
                <c:pt idx="12">
                  <c:v>1253305</c:v>
                </c:pt>
                <c:pt idx="13">
                  <c:v>1253659</c:v>
                </c:pt>
                <c:pt idx="14">
                  <c:v>1254210</c:v>
                </c:pt>
                <c:pt idx="15">
                  <c:v>1254734</c:v>
                </c:pt>
                <c:pt idx="16">
                  <c:v>1255263</c:v>
                </c:pt>
                <c:pt idx="17">
                  <c:v>1255849</c:v>
                </c:pt>
                <c:pt idx="18">
                  <c:v>1256473</c:v>
                </c:pt>
                <c:pt idx="19">
                  <c:v>1257001</c:v>
                </c:pt>
                <c:pt idx="20">
                  <c:v>1257667</c:v>
                </c:pt>
                <c:pt idx="21">
                  <c:v>1258347</c:v>
                </c:pt>
                <c:pt idx="22">
                  <c:v>1258829</c:v>
                </c:pt>
                <c:pt idx="23">
                  <c:v>1259268</c:v>
                </c:pt>
                <c:pt idx="24">
                  <c:v>1259660</c:v>
                </c:pt>
                <c:pt idx="25">
                  <c:v>1260171</c:v>
                </c:pt>
                <c:pt idx="26">
                  <c:v>1260510</c:v>
                </c:pt>
                <c:pt idx="27">
                  <c:v>1260830</c:v>
                </c:pt>
                <c:pt idx="28">
                  <c:v>1261176</c:v>
                </c:pt>
                <c:pt idx="29">
                  <c:v>1261497</c:v>
                </c:pt>
                <c:pt idx="30">
                  <c:v>1261886</c:v>
                </c:pt>
              </c:numCache>
            </c:numRef>
          </c:val>
          <c:smooth val="0"/>
          <c:extLst>
            <c:ext xmlns:c16="http://schemas.microsoft.com/office/drawing/2014/chart" uri="{C3380CC4-5D6E-409C-BE32-E72D297353CC}">
              <c16:uniqueId val="{00000002-C043-4C32-8929-5433E0AF2B5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492219</c:v>
                </c:pt>
                <c:pt idx="1">
                  <c:v>492512</c:v>
                </c:pt>
                <c:pt idx="2">
                  <c:v>492667</c:v>
                </c:pt>
                <c:pt idx="3">
                  <c:v>492782</c:v>
                </c:pt>
                <c:pt idx="4">
                  <c:v>492944</c:v>
                </c:pt>
                <c:pt idx="5">
                  <c:v>493114</c:v>
                </c:pt>
                <c:pt idx="6">
                  <c:v>493390</c:v>
                </c:pt>
                <c:pt idx="7">
                  <c:v>493745</c:v>
                </c:pt>
                <c:pt idx="8">
                  <c:v>493862</c:v>
                </c:pt>
                <c:pt idx="9">
                  <c:v>493913</c:v>
                </c:pt>
                <c:pt idx="10">
                  <c:v>493964</c:v>
                </c:pt>
                <c:pt idx="11">
                  <c:v>494042</c:v>
                </c:pt>
                <c:pt idx="12">
                  <c:v>494127</c:v>
                </c:pt>
                <c:pt idx="13">
                  <c:v>494266</c:v>
                </c:pt>
                <c:pt idx="14">
                  <c:v>494391</c:v>
                </c:pt>
                <c:pt idx="15">
                  <c:v>494516</c:v>
                </c:pt>
                <c:pt idx="16">
                  <c:v>494621</c:v>
                </c:pt>
                <c:pt idx="17">
                  <c:v>494704</c:v>
                </c:pt>
                <c:pt idx="18">
                  <c:v>494792</c:v>
                </c:pt>
                <c:pt idx="19">
                  <c:v>494900</c:v>
                </c:pt>
                <c:pt idx="20">
                  <c:v>495097</c:v>
                </c:pt>
                <c:pt idx="21">
                  <c:v>495240</c:v>
                </c:pt>
                <c:pt idx="22">
                  <c:v>495335</c:v>
                </c:pt>
                <c:pt idx="23">
                  <c:v>495423</c:v>
                </c:pt>
                <c:pt idx="24">
                  <c:v>495446</c:v>
                </c:pt>
                <c:pt idx="25">
                  <c:v>495460</c:v>
                </c:pt>
                <c:pt idx="26">
                  <c:v>495503</c:v>
                </c:pt>
                <c:pt idx="27">
                  <c:v>495560</c:v>
                </c:pt>
                <c:pt idx="28">
                  <c:v>495651</c:v>
                </c:pt>
                <c:pt idx="29">
                  <c:v>495759</c:v>
                </c:pt>
                <c:pt idx="30">
                  <c:v>495842</c:v>
                </c:pt>
              </c:numCache>
            </c:numRef>
          </c:val>
          <c:smooth val="0"/>
          <c:extLst>
            <c:ext xmlns:c16="http://schemas.microsoft.com/office/drawing/2014/chart" uri="{C3380CC4-5D6E-409C-BE32-E72D297353CC}">
              <c16:uniqueId val="{00000003-C043-4C32-8929-5433E0AF2B5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224022</c:v>
                </c:pt>
                <c:pt idx="1">
                  <c:v>224112</c:v>
                </c:pt>
                <c:pt idx="2">
                  <c:v>224195</c:v>
                </c:pt>
                <c:pt idx="3">
                  <c:v>224295</c:v>
                </c:pt>
                <c:pt idx="4">
                  <c:v>224457</c:v>
                </c:pt>
                <c:pt idx="5">
                  <c:v>224602</c:v>
                </c:pt>
                <c:pt idx="6">
                  <c:v>224744</c:v>
                </c:pt>
                <c:pt idx="7">
                  <c:v>224873</c:v>
                </c:pt>
                <c:pt idx="8">
                  <c:v>225005</c:v>
                </c:pt>
                <c:pt idx="9">
                  <c:v>225134</c:v>
                </c:pt>
                <c:pt idx="10">
                  <c:v>225242</c:v>
                </c:pt>
                <c:pt idx="11">
                  <c:v>225371</c:v>
                </c:pt>
                <c:pt idx="12">
                  <c:v>225507</c:v>
                </c:pt>
                <c:pt idx="13">
                  <c:v>225622</c:v>
                </c:pt>
                <c:pt idx="14">
                  <c:v>225710</c:v>
                </c:pt>
                <c:pt idx="15">
                  <c:v>225827</c:v>
                </c:pt>
                <c:pt idx="16">
                  <c:v>225985</c:v>
                </c:pt>
                <c:pt idx="17">
                  <c:v>226123</c:v>
                </c:pt>
                <c:pt idx="18">
                  <c:v>226189</c:v>
                </c:pt>
                <c:pt idx="19">
                  <c:v>226261</c:v>
                </c:pt>
                <c:pt idx="20">
                  <c:v>226323</c:v>
                </c:pt>
                <c:pt idx="21">
                  <c:v>226398</c:v>
                </c:pt>
                <c:pt idx="22">
                  <c:v>226486</c:v>
                </c:pt>
                <c:pt idx="23">
                  <c:v>226593</c:v>
                </c:pt>
                <c:pt idx="24">
                  <c:v>226712</c:v>
                </c:pt>
                <c:pt idx="25">
                  <c:v>226843</c:v>
                </c:pt>
                <c:pt idx="26">
                  <c:v>226993</c:v>
                </c:pt>
                <c:pt idx="27">
                  <c:v>227218</c:v>
                </c:pt>
                <c:pt idx="28">
                  <c:v>227409</c:v>
                </c:pt>
                <c:pt idx="29">
                  <c:v>227552</c:v>
                </c:pt>
                <c:pt idx="30">
                  <c:v>227727</c:v>
                </c:pt>
              </c:numCache>
            </c:numRef>
          </c:val>
          <c:smooth val="0"/>
          <c:extLst>
            <c:ext xmlns:c16="http://schemas.microsoft.com/office/drawing/2014/chart" uri="{C3380CC4-5D6E-409C-BE32-E72D297353CC}">
              <c16:uniqueId val="{00000004-C043-4C32-8929-5433E0AF2B5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673206</c:v>
                </c:pt>
                <c:pt idx="1">
                  <c:v>673198</c:v>
                </c:pt>
                <c:pt idx="2">
                  <c:v>673177</c:v>
                </c:pt>
                <c:pt idx="3">
                  <c:v>673137</c:v>
                </c:pt>
                <c:pt idx="4">
                  <c:v>673107</c:v>
                </c:pt>
                <c:pt idx="5">
                  <c:v>673110</c:v>
                </c:pt>
                <c:pt idx="6">
                  <c:v>673111</c:v>
                </c:pt>
                <c:pt idx="7">
                  <c:v>673090</c:v>
                </c:pt>
                <c:pt idx="8">
                  <c:v>673082</c:v>
                </c:pt>
                <c:pt idx="9">
                  <c:v>673080</c:v>
                </c:pt>
                <c:pt idx="10">
                  <c:v>673068</c:v>
                </c:pt>
                <c:pt idx="11">
                  <c:v>673046</c:v>
                </c:pt>
                <c:pt idx="12">
                  <c:v>673057</c:v>
                </c:pt>
                <c:pt idx="13">
                  <c:v>673076</c:v>
                </c:pt>
                <c:pt idx="14">
                  <c:v>673089</c:v>
                </c:pt>
                <c:pt idx="15">
                  <c:v>673062</c:v>
                </c:pt>
                <c:pt idx="16">
                  <c:v>673052</c:v>
                </c:pt>
                <c:pt idx="17">
                  <c:v>673037</c:v>
                </c:pt>
                <c:pt idx="18">
                  <c:v>673004</c:v>
                </c:pt>
                <c:pt idx="19">
                  <c:v>672996</c:v>
                </c:pt>
                <c:pt idx="20">
                  <c:v>673029</c:v>
                </c:pt>
                <c:pt idx="21">
                  <c:v>673043</c:v>
                </c:pt>
                <c:pt idx="22">
                  <c:v>673123</c:v>
                </c:pt>
                <c:pt idx="23">
                  <c:v>673142</c:v>
                </c:pt>
                <c:pt idx="24">
                  <c:v>673109</c:v>
                </c:pt>
                <c:pt idx="25">
                  <c:v>673126</c:v>
                </c:pt>
                <c:pt idx="26">
                  <c:v>673234</c:v>
                </c:pt>
                <c:pt idx="27">
                  <c:v>673429</c:v>
                </c:pt>
                <c:pt idx="28">
                  <c:v>673622</c:v>
                </c:pt>
                <c:pt idx="29">
                  <c:v>673757</c:v>
                </c:pt>
                <c:pt idx="30">
                  <c:v>673877</c:v>
                </c:pt>
              </c:numCache>
            </c:numRef>
          </c:val>
          <c:smooth val="0"/>
          <c:extLst>
            <c:ext xmlns:c16="http://schemas.microsoft.com/office/drawing/2014/chart" uri="{C3380CC4-5D6E-409C-BE32-E72D297353CC}">
              <c16:uniqueId val="{00000005-C043-4C32-8929-5433E0AF2B5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447536</c:v>
                </c:pt>
                <c:pt idx="1">
                  <c:v>447516</c:v>
                </c:pt>
                <c:pt idx="2">
                  <c:v>447486</c:v>
                </c:pt>
                <c:pt idx="3">
                  <c:v>447463</c:v>
                </c:pt>
                <c:pt idx="4">
                  <c:v>447446</c:v>
                </c:pt>
                <c:pt idx="5">
                  <c:v>447432</c:v>
                </c:pt>
                <c:pt idx="6">
                  <c:v>447434</c:v>
                </c:pt>
                <c:pt idx="7">
                  <c:v>447438</c:v>
                </c:pt>
                <c:pt idx="8">
                  <c:v>447429</c:v>
                </c:pt>
                <c:pt idx="9">
                  <c:v>447412</c:v>
                </c:pt>
                <c:pt idx="10">
                  <c:v>447397</c:v>
                </c:pt>
                <c:pt idx="11">
                  <c:v>447401</c:v>
                </c:pt>
                <c:pt idx="12">
                  <c:v>447408</c:v>
                </c:pt>
                <c:pt idx="13">
                  <c:v>447395</c:v>
                </c:pt>
                <c:pt idx="14">
                  <c:v>447389</c:v>
                </c:pt>
                <c:pt idx="15">
                  <c:v>447373</c:v>
                </c:pt>
                <c:pt idx="16">
                  <c:v>447343</c:v>
                </c:pt>
                <c:pt idx="17">
                  <c:v>447335</c:v>
                </c:pt>
                <c:pt idx="18">
                  <c:v>447304</c:v>
                </c:pt>
                <c:pt idx="19">
                  <c:v>447289</c:v>
                </c:pt>
                <c:pt idx="20">
                  <c:v>447297</c:v>
                </c:pt>
                <c:pt idx="21">
                  <c:v>447290</c:v>
                </c:pt>
                <c:pt idx="22">
                  <c:v>447270</c:v>
                </c:pt>
                <c:pt idx="23">
                  <c:v>447244</c:v>
                </c:pt>
                <c:pt idx="24">
                  <c:v>447242</c:v>
                </c:pt>
                <c:pt idx="25">
                  <c:v>447218</c:v>
                </c:pt>
                <c:pt idx="26">
                  <c:v>447213</c:v>
                </c:pt>
                <c:pt idx="27">
                  <c:v>447203</c:v>
                </c:pt>
                <c:pt idx="28">
                  <c:v>447196</c:v>
                </c:pt>
                <c:pt idx="29">
                  <c:v>447182</c:v>
                </c:pt>
                <c:pt idx="30">
                  <c:v>447167</c:v>
                </c:pt>
              </c:numCache>
            </c:numRef>
          </c:val>
          <c:smooth val="0"/>
          <c:extLst>
            <c:ext xmlns:c16="http://schemas.microsoft.com/office/drawing/2014/chart" uri="{C3380CC4-5D6E-409C-BE32-E72D297353CC}">
              <c16:uniqueId val="{00000006-C043-4C32-8929-5433E0AF2B5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94706</c:v>
                </c:pt>
                <c:pt idx="1">
                  <c:v>94753</c:v>
                </c:pt>
                <c:pt idx="2">
                  <c:v>94793</c:v>
                </c:pt>
                <c:pt idx="3">
                  <c:v>94825</c:v>
                </c:pt>
                <c:pt idx="4">
                  <c:v>94843</c:v>
                </c:pt>
                <c:pt idx="5">
                  <c:v>94923</c:v>
                </c:pt>
                <c:pt idx="6">
                  <c:v>95109</c:v>
                </c:pt>
                <c:pt idx="7">
                  <c:v>95155</c:v>
                </c:pt>
                <c:pt idx="8">
                  <c:v>95192</c:v>
                </c:pt>
                <c:pt idx="9">
                  <c:v>95241</c:v>
                </c:pt>
                <c:pt idx="10">
                  <c:v>95317</c:v>
                </c:pt>
                <c:pt idx="11">
                  <c:v>95374</c:v>
                </c:pt>
                <c:pt idx="12">
                  <c:v>95456</c:v>
                </c:pt>
                <c:pt idx="13">
                  <c:v>95672</c:v>
                </c:pt>
                <c:pt idx="14">
                  <c:v>95723</c:v>
                </c:pt>
                <c:pt idx="15">
                  <c:v>95778</c:v>
                </c:pt>
                <c:pt idx="16">
                  <c:v>95858</c:v>
                </c:pt>
                <c:pt idx="17">
                  <c:v>95943</c:v>
                </c:pt>
                <c:pt idx="18">
                  <c:v>96002</c:v>
                </c:pt>
                <c:pt idx="19">
                  <c:v>96085</c:v>
                </c:pt>
                <c:pt idx="20">
                  <c:v>96228</c:v>
                </c:pt>
                <c:pt idx="21">
                  <c:v>96381</c:v>
                </c:pt>
                <c:pt idx="22">
                  <c:v>96455</c:v>
                </c:pt>
                <c:pt idx="23">
                  <c:v>96483</c:v>
                </c:pt>
                <c:pt idx="24">
                  <c:v>96533</c:v>
                </c:pt>
                <c:pt idx="25">
                  <c:v>96671</c:v>
                </c:pt>
                <c:pt idx="26">
                  <c:v>96865</c:v>
                </c:pt>
                <c:pt idx="27">
                  <c:v>97079</c:v>
                </c:pt>
                <c:pt idx="28">
                  <c:v>97128</c:v>
                </c:pt>
                <c:pt idx="29">
                  <c:v>97166</c:v>
                </c:pt>
                <c:pt idx="30">
                  <c:v>97212</c:v>
                </c:pt>
              </c:numCache>
            </c:numRef>
          </c:val>
          <c:smooth val="0"/>
          <c:extLst>
            <c:ext xmlns:c16="http://schemas.microsoft.com/office/drawing/2014/chart" uri="{C3380CC4-5D6E-409C-BE32-E72D297353CC}">
              <c16:uniqueId val="{00000007-C043-4C32-8929-5433E0AF2B5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423587</c:v>
                </c:pt>
                <c:pt idx="1">
                  <c:v>423686</c:v>
                </c:pt>
                <c:pt idx="2">
                  <c:v>423742</c:v>
                </c:pt>
                <c:pt idx="3">
                  <c:v>423791</c:v>
                </c:pt>
                <c:pt idx="4">
                  <c:v>423874</c:v>
                </c:pt>
                <c:pt idx="5">
                  <c:v>423940</c:v>
                </c:pt>
                <c:pt idx="6">
                  <c:v>424008</c:v>
                </c:pt>
                <c:pt idx="7">
                  <c:v>424056</c:v>
                </c:pt>
                <c:pt idx="8">
                  <c:v>424205</c:v>
                </c:pt>
                <c:pt idx="9">
                  <c:v>424238</c:v>
                </c:pt>
                <c:pt idx="10">
                  <c:v>424352</c:v>
                </c:pt>
                <c:pt idx="11">
                  <c:v>424381</c:v>
                </c:pt>
                <c:pt idx="12">
                  <c:v>424415</c:v>
                </c:pt>
                <c:pt idx="13">
                  <c:v>424473</c:v>
                </c:pt>
                <c:pt idx="14">
                  <c:v>424705</c:v>
                </c:pt>
                <c:pt idx="15">
                  <c:v>424862</c:v>
                </c:pt>
                <c:pt idx="16">
                  <c:v>424968</c:v>
                </c:pt>
                <c:pt idx="17">
                  <c:v>425036</c:v>
                </c:pt>
                <c:pt idx="18">
                  <c:v>425093</c:v>
                </c:pt>
                <c:pt idx="19">
                  <c:v>425136</c:v>
                </c:pt>
                <c:pt idx="20">
                  <c:v>425191</c:v>
                </c:pt>
                <c:pt idx="21">
                  <c:v>425204</c:v>
                </c:pt>
                <c:pt idx="22">
                  <c:v>425220</c:v>
                </c:pt>
                <c:pt idx="23">
                  <c:v>425213</c:v>
                </c:pt>
                <c:pt idx="24">
                  <c:v>425208</c:v>
                </c:pt>
                <c:pt idx="25">
                  <c:v>425207</c:v>
                </c:pt>
                <c:pt idx="26">
                  <c:v>425225</c:v>
                </c:pt>
                <c:pt idx="27">
                  <c:v>425255</c:v>
                </c:pt>
                <c:pt idx="28">
                  <c:v>425298</c:v>
                </c:pt>
                <c:pt idx="29">
                  <c:v>425330</c:v>
                </c:pt>
                <c:pt idx="30">
                  <c:v>425383</c:v>
                </c:pt>
              </c:numCache>
            </c:numRef>
          </c:val>
          <c:smooth val="0"/>
          <c:extLst>
            <c:ext xmlns:c16="http://schemas.microsoft.com/office/drawing/2014/chart" uri="{C3380CC4-5D6E-409C-BE32-E72D297353CC}">
              <c16:uniqueId val="{00000008-C043-4C32-8929-5433E0AF2B5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144825</c:v>
                </c:pt>
                <c:pt idx="1">
                  <c:v>144861</c:v>
                </c:pt>
                <c:pt idx="2">
                  <c:v>144958</c:v>
                </c:pt>
                <c:pt idx="3">
                  <c:v>145011</c:v>
                </c:pt>
                <c:pt idx="4">
                  <c:v>145072</c:v>
                </c:pt>
                <c:pt idx="5">
                  <c:v>145146</c:v>
                </c:pt>
                <c:pt idx="6">
                  <c:v>145225</c:v>
                </c:pt>
                <c:pt idx="7">
                  <c:v>145327</c:v>
                </c:pt>
                <c:pt idx="8">
                  <c:v>145411</c:v>
                </c:pt>
                <c:pt idx="9">
                  <c:v>145484</c:v>
                </c:pt>
                <c:pt idx="10">
                  <c:v>145544</c:v>
                </c:pt>
                <c:pt idx="11">
                  <c:v>145630</c:v>
                </c:pt>
                <c:pt idx="12">
                  <c:v>145714</c:v>
                </c:pt>
                <c:pt idx="13">
                  <c:v>145819</c:v>
                </c:pt>
                <c:pt idx="14">
                  <c:v>145914</c:v>
                </c:pt>
                <c:pt idx="15">
                  <c:v>145980</c:v>
                </c:pt>
                <c:pt idx="16">
                  <c:v>146047</c:v>
                </c:pt>
                <c:pt idx="17">
                  <c:v>146108</c:v>
                </c:pt>
                <c:pt idx="18">
                  <c:v>146171</c:v>
                </c:pt>
                <c:pt idx="19">
                  <c:v>146249</c:v>
                </c:pt>
                <c:pt idx="20">
                  <c:v>146300</c:v>
                </c:pt>
                <c:pt idx="21">
                  <c:v>146381</c:v>
                </c:pt>
                <c:pt idx="22">
                  <c:v>146451</c:v>
                </c:pt>
                <c:pt idx="23">
                  <c:v>146533</c:v>
                </c:pt>
                <c:pt idx="24">
                  <c:v>146606</c:v>
                </c:pt>
                <c:pt idx="25">
                  <c:v>146687</c:v>
                </c:pt>
                <c:pt idx="26">
                  <c:v>146773</c:v>
                </c:pt>
                <c:pt idx="27">
                  <c:v>146856</c:v>
                </c:pt>
                <c:pt idx="28">
                  <c:v>146915</c:v>
                </c:pt>
                <c:pt idx="29">
                  <c:v>147006</c:v>
                </c:pt>
                <c:pt idx="30">
                  <c:v>147078</c:v>
                </c:pt>
              </c:numCache>
            </c:numRef>
          </c:val>
          <c:smooth val="0"/>
          <c:extLst>
            <c:ext xmlns:c16="http://schemas.microsoft.com/office/drawing/2014/chart" uri="{C3380CC4-5D6E-409C-BE32-E72D297353CC}">
              <c16:uniqueId val="{00000009-C043-4C32-8929-5433E0AF2B5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38131</c:v>
                </c:pt>
                <c:pt idx="1">
                  <c:v>38192</c:v>
                </c:pt>
                <c:pt idx="2">
                  <c:v>38222</c:v>
                </c:pt>
                <c:pt idx="3">
                  <c:v>38252</c:v>
                </c:pt>
                <c:pt idx="4">
                  <c:v>38275</c:v>
                </c:pt>
                <c:pt idx="5">
                  <c:v>38311</c:v>
                </c:pt>
                <c:pt idx="6">
                  <c:v>38349</c:v>
                </c:pt>
                <c:pt idx="7">
                  <c:v>38382</c:v>
                </c:pt>
                <c:pt idx="8">
                  <c:v>38424</c:v>
                </c:pt>
                <c:pt idx="9">
                  <c:v>38473</c:v>
                </c:pt>
                <c:pt idx="10">
                  <c:v>38493</c:v>
                </c:pt>
                <c:pt idx="11">
                  <c:v>38516</c:v>
                </c:pt>
                <c:pt idx="12">
                  <c:v>38559</c:v>
                </c:pt>
                <c:pt idx="13">
                  <c:v>38596</c:v>
                </c:pt>
                <c:pt idx="14">
                  <c:v>38684</c:v>
                </c:pt>
                <c:pt idx="15">
                  <c:v>38848</c:v>
                </c:pt>
                <c:pt idx="16">
                  <c:v>38935</c:v>
                </c:pt>
                <c:pt idx="17">
                  <c:v>38988</c:v>
                </c:pt>
                <c:pt idx="18">
                  <c:v>39010</c:v>
                </c:pt>
                <c:pt idx="19">
                  <c:v>39074</c:v>
                </c:pt>
                <c:pt idx="20">
                  <c:v>39138</c:v>
                </c:pt>
                <c:pt idx="21">
                  <c:v>39200</c:v>
                </c:pt>
                <c:pt idx="22">
                  <c:v>39262</c:v>
                </c:pt>
                <c:pt idx="23">
                  <c:v>39318</c:v>
                </c:pt>
                <c:pt idx="24">
                  <c:v>39357</c:v>
                </c:pt>
                <c:pt idx="25">
                  <c:v>39388</c:v>
                </c:pt>
                <c:pt idx="26">
                  <c:v>39432</c:v>
                </c:pt>
                <c:pt idx="27">
                  <c:v>39496</c:v>
                </c:pt>
                <c:pt idx="28">
                  <c:v>39582</c:v>
                </c:pt>
                <c:pt idx="29">
                  <c:v>39648</c:v>
                </c:pt>
                <c:pt idx="30">
                  <c:v>39731</c:v>
                </c:pt>
              </c:numCache>
            </c:numRef>
          </c:val>
          <c:smooth val="0"/>
          <c:extLst>
            <c:ext xmlns:c16="http://schemas.microsoft.com/office/drawing/2014/chart" uri="{C3380CC4-5D6E-409C-BE32-E72D297353CC}">
              <c16:uniqueId val="{0000000A-C043-4C32-8929-5433E0AF2B5D}"/>
            </c:ext>
          </c:extLst>
        </c:ser>
        <c:dLbls>
          <c:showLegendKey val="0"/>
          <c:showVal val="0"/>
          <c:showCatName val="0"/>
          <c:showSerName val="0"/>
          <c:showPercent val="0"/>
          <c:showBubbleSize val="0"/>
        </c:dLbls>
        <c:smooth val="0"/>
        <c:axId val="150601032"/>
        <c:axId val="286820712"/>
      </c:lineChart>
      <c:dateAx>
        <c:axId val="15060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20712"/>
        <c:crosses val="autoZero"/>
        <c:auto val="1"/>
        <c:lblOffset val="100"/>
        <c:baseTimeUnit val="days"/>
      </c:dateAx>
      <c:valAx>
        <c:axId val="2868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60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40.338700000000003</c:v>
                </c:pt>
                <c:pt idx="1">
                  <c:v>12.857100000000001</c:v>
                </c:pt>
                <c:pt idx="2">
                  <c:v>15.2159</c:v>
                </c:pt>
                <c:pt idx="3">
                  <c:v>0</c:v>
                </c:pt>
                <c:pt idx="4">
                  <c:v>58.052599999999998</c:v>
                </c:pt>
                <c:pt idx="5">
                  <c:v>-0.19420000000000001</c:v>
                </c:pt>
              </c:numCache>
            </c:numRef>
          </c:val>
          <c:extLst>
            <c:ext xmlns:c16="http://schemas.microsoft.com/office/drawing/2014/chart" uri="{C3380CC4-5D6E-409C-BE32-E72D297353CC}">
              <c16:uniqueId val="{00000000-C4F7-4DD1-BA40-7376ADCAF49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83.580699999999993</c:v>
                </c:pt>
                <c:pt idx="1">
                  <c:v>60</c:v>
                </c:pt>
                <c:pt idx="2">
                  <c:v>100</c:v>
                </c:pt>
                <c:pt idx="3">
                  <c:v>0</c:v>
                </c:pt>
                <c:pt idx="4">
                  <c:v>39.529499999999999</c:v>
                </c:pt>
                <c:pt idx="5">
                  <c:v>8.1712000000000007</c:v>
                </c:pt>
              </c:numCache>
            </c:numRef>
          </c:val>
          <c:extLst>
            <c:ext xmlns:c16="http://schemas.microsoft.com/office/drawing/2014/chart" uri="{C3380CC4-5D6E-409C-BE32-E72D297353CC}">
              <c16:uniqueId val="{00000001-C4F7-4DD1-BA40-7376ADCAF49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41.428600000000003</c:v>
                </c:pt>
                <c:pt idx="2">
                  <c:v>28.782599999999999</c:v>
                </c:pt>
                <c:pt idx="3">
                  <c:v>0</c:v>
                </c:pt>
                <c:pt idx="4">
                  <c:v>13.8103</c:v>
                </c:pt>
                <c:pt idx="5">
                  <c:v>20.929099999999998</c:v>
                </c:pt>
              </c:numCache>
            </c:numRef>
          </c:val>
          <c:extLst>
            <c:ext xmlns:c16="http://schemas.microsoft.com/office/drawing/2014/chart" uri="{C3380CC4-5D6E-409C-BE32-E72D297353CC}">
              <c16:uniqueId val="{00000002-C4F7-4DD1-BA40-7376ADCAF49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39.293700000000001</c:v>
                </c:pt>
                <c:pt idx="1">
                  <c:v>34.285699999999999</c:v>
                </c:pt>
                <c:pt idx="2">
                  <c:v>5.6665999999999999</c:v>
                </c:pt>
                <c:pt idx="3">
                  <c:v>92.631600000000006</c:v>
                </c:pt>
                <c:pt idx="4">
                  <c:v>8.3573000000000004</c:v>
                </c:pt>
                <c:pt idx="5">
                  <c:v>18.8873</c:v>
                </c:pt>
              </c:numCache>
            </c:numRef>
          </c:val>
          <c:extLst>
            <c:ext xmlns:c16="http://schemas.microsoft.com/office/drawing/2014/chart" uri="{C3380CC4-5D6E-409C-BE32-E72D297353CC}">
              <c16:uniqueId val="{00000003-C4F7-4DD1-BA40-7376ADCAF49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18.046600000000002</c:v>
                </c:pt>
                <c:pt idx="1">
                  <c:v>57.142899999999997</c:v>
                </c:pt>
                <c:pt idx="2">
                  <c:v>21.796099999999999</c:v>
                </c:pt>
                <c:pt idx="3">
                  <c:v>78.723399999999998</c:v>
                </c:pt>
                <c:pt idx="4">
                  <c:v>42.175800000000002</c:v>
                </c:pt>
                <c:pt idx="5">
                  <c:v>38.944200000000002</c:v>
                </c:pt>
              </c:numCache>
            </c:numRef>
          </c:val>
          <c:extLst>
            <c:ext xmlns:c16="http://schemas.microsoft.com/office/drawing/2014/chart" uri="{C3380CC4-5D6E-409C-BE32-E72D297353CC}">
              <c16:uniqueId val="{00000004-C4F7-4DD1-BA40-7376ADCAF49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53.4024</c:v>
                </c:pt>
                <c:pt idx="1">
                  <c:v>22.857099999999999</c:v>
                </c:pt>
                <c:pt idx="2">
                  <c:v>1.1574</c:v>
                </c:pt>
                <c:pt idx="3">
                  <c:v>100</c:v>
                </c:pt>
                <c:pt idx="4">
                  <c:v>1.8773</c:v>
                </c:pt>
                <c:pt idx="5">
                  <c:v>2.2746</c:v>
                </c:pt>
              </c:numCache>
            </c:numRef>
          </c:val>
          <c:extLst>
            <c:ext xmlns:c16="http://schemas.microsoft.com/office/drawing/2014/chart" uri="{C3380CC4-5D6E-409C-BE32-E72D297353CC}">
              <c16:uniqueId val="{00000005-C4F7-4DD1-BA40-7376ADCAF49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35.436399999999999</c:v>
                </c:pt>
                <c:pt idx="1">
                  <c:v>65.714299999999994</c:v>
                </c:pt>
                <c:pt idx="2">
                  <c:v>2.8683000000000001</c:v>
                </c:pt>
                <c:pt idx="3">
                  <c:v>0</c:v>
                </c:pt>
                <c:pt idx="4">
                  <c:v>2.4363999999999999</c:v>
                </c:pt>
                <c:pt idx="5">
                  <c:v>-1.8906000000000001</c:v>
                </c:pt>
              </c:numCache>
            </c:numRef>
          </c:val>
          <c:extLst>
            <c:ext xmlns:c16="http://schemas.microsoft.com/office/drawing/2014/chart" uri="{C3380CC4-5D6E-409C-BE32-E72D297353CC}">
              <c16:uniqueId val="{00000006-C4F7-4DD1-BA40-7376ADCAF49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7.7037000000000004</c:v>
                </c:pt>
                <c:pt idx="1">
                  <c:v>72.857100000000003</c:v>
                </c:pt>
                <c:pt idx="2">
                  <c:v>27.9923</c:v>
                </c:pt>
                <c:pt idx="3">
                  <c:v>100</c:v>
                </c:pt>
                <c:pt idx="4">
                  <c:v>100</c:v>
                </c:pt>
                <c:pt idx="5">
                  <c:v>61.836399999999998</c:v>
                </c:pt>
              </c:numCache>
            </c:numRef>
          </c:val>
          <c:extLst>
            <c:ext xmlns:c16="http://schemas.microsoft.com/office/drawing/2014/chart" uri="{C3380CC4-5D6E-409C-BE32-E72D297353CC}">
              <c16:uniqueId val="{00000007-C4F7-4DD1-BA40-7376ADCAF49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33.710099999999997</c:v>
                </c:pt>
                <c:pt idx="1">
                  <c:v>44.285699999999999</c:v>
                </c:pt>
                <c:pt idx="2">
                  <c:v>33.0017</c:v>
                </c:pt>
                <c:pt idx="3">
                  <c:v>0</c:v>
                </c:pt>
                <c:pt idx="4">
                  <c:v>43.840800000000002</c:v>
                </c:pt>
                <c:pt idx="5">
                  <c:v>10.1739</c:v>
                </c:pt>
              </c:numCache>
            </c:numRef>
          </c:val>
          <c:extLst>
            <c:ext xmlns:c16="http://schemas.microsoft.com/office/drawing/2014/chart" uri="{C3380CC4-5D6E-409C-BE32-E72D297353CC}">
              <c16:uniqueId val="{00000008-C4F7-4DD1-BA40-7376ADCAF493}"/>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11.6554</c:v>
                </c:pt>
                <c:pt idx="1">
                  <c:v>100</c:v>
                </c:pt>
                <c:pt idx="2">
                  <c:v>3.7259000000000002</c:v>
                </c:pt>
                <c:pt idx="3">
                  <c:v>0</c:v>
                </c:pt>
                <c:pt idx="4">
                  <c:v>6.3765000000000001</c:v>
                </c:pt>
                <c:pt idx="5">
                  <c:v>37.2363</c:v>
                </c:pt>
              </c:numCache>
            </c:numRef>
          </c:val>
          <c:extLst>
            <c:ext xmlns:c16="http://schemas.microsoft.com/office/drawing/2014/chart" uri="{C3380CC4-5D6E-409C-BE32-E72D297353CC}">
              <c16:uniqueId val="{00000009-C4F7-4DD1-BA40-7376ADCAF49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3.1484999999999999</c:v>
                </c:pt>
                <c:pt idx="1">
                  <c:v>60</c:v>
                </c:pt>
                <c:pt idx="2">
                  <c:v>3.4498000000000002</c:v>
                </c:pt>
                <c:pt idx="3">
                  <c:v>0</c:v>
                </c:pt>
                <c:pt idx="4">
                  <c:v>36.905500000000004</c:v>
                </c:pt>
                <c:pt idx="5">
                  <c:v>100</c:v>
                </c:pt>
              </c:numCache>
            </c:numRef>
          </c:val>
          <c:extLst>
            <c:ext xmlns:c16="http://schemas.microsoft.com/office/drawing/2014/chart" uri="{C3380CC4-5D6E-409C-BE32-E72D297353CC}">
              <c16:uniqueId val="{0000000A-C4F7-4DD1-BA40-7376ADCAF493}"/>
            </c:ext>
          </c:extLst>
        </c:ser>
        <c:dLbls>
          <c:showLegendKey val="0"/>
          <c:showVal val="0"/>
          <c:showCatName val="0"/>
          <c:showSerName val="0"/>
          <c:showPercent val="0"/>
          <c:showBubbleSize val="0"/>
        </c:dLbls>
        <c:axId val="284636456"/>
        <c:axId val="284640720"/>
      </c:radarChart>
      <c:catAx>
        <c:axId val="28463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0720"/>
        <c:crosses val="autoZero"/>
        <c:auto val="1"/>
        <c:lblAlgn val="ctr"/>
        <c:lblOffset val="100"/>
        <c:noMultiLvlLbl val="0"/>
      </c:catAx>
      <c:valAx>
        <c:axId val="28464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-10</c:v>
                </c:pt>
                <c:pt idx="1">
                  <c:v>-1</c:v>
                </c:pt>
                <c:pt idx="2">
                  <c:v>-10</c:v>
                </c:pt>
                <c:pt idx="3">
                  <c:v>-25</c:v>
                </c:pt>
                <c:pt idx="4">
                  <c:v>-35</c:v>
                </c:pt>
                <c:pt idx="5">
                  <c:v>-18</c:v>
                </c:pt>
                <c:pt idx="6">
                  <c:v>27</c:v>
                </c:pt>
                <c:pt idx="7">
                  <c:v>-1</c:v>
                </c:pt>
                <c:pt idx="8">
                  <c:v>10</c:v>
                </c:pt>
                <c:pt idx="9">
                  <c:v>-3</c:v>
                </c:pt>
                <c:pt idx="10">
                  <c:v>-14</c:v>
                </c:pt>
                <c:pt idx="11">
                  <c:v>5</c:v>
                </c:pt>
                <c:pt idx="12">
                  <c:v>-1</c:v>
                </c:pt>
                <c:pt idx="13">
                  <c:v>5</c:v>
                </c:pt>
                <c:pt idx="14">
                  <c:v>16</c:v>
                </c:pt>
                <c:pt idx="15">
                  <c:v>41</c:v>
                </c:pt>
                <c:pt idx="16">
                  <c:v>17</c:v>
                </c:pt>
                <c:pt idx="17">
                  <c:v>44</c:v>
                </c:pt>
                <c:pt idx="18">
                  <c:v>25</c:v>
                </c:pt>
                <c:pt idx="19">
                  <c:v>15</c:v>
                </c:pt>
                <c:pt idx="20">
                  <c:v>4</c:v>
                </c:pt>
                <c:pt idx="21">
                  <c:v>-12</c:v>
                </c:pt>
                <c:pt idx="22">
                  <c:v>-18</c:v>
                </c:pt>
                <c:pt idx="23">
                  <c:v>-31</c:v>
                </c:pt>
                <c:pt idx="24">
                  <c:v>-22</c:v>
                </c:pt>
                <c:pt idx="25">
                  <c:v>-19</c:v>
                </c:pt>
                <c:pt idx="26">
                  <c:v>2</c:v>
                </c:pt>
                <c:pt idx="27">
                  <c:v>0</c:v>
                </c:pt>
                <c:pt idx="28">
                  <c:v>-8</c:v>
                </c:pt>
                <c:pt idx="29">
                  <c:v>-20</c:v>
                </c:pt>
                <c:pt idx="30">
                  <c:v>-6</c:v>
                </c:pt>
              </c:numCache>
            </c:numRef>
          </c:val>
          <c:smooth val="0"/>
          <c:extLst>
            <c:ext xmlns:c16="http://schemas.microsoft.com/office/drawing/2014/chart" uri="{C3380CC4-5D6E-409C-BE32-E72D297353CC}">
              <c16:uniqueId val="{00000000-EC8B-46C9-AF49-2B7DDD39626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224</c:v>
                </c:pt>
                <c:pt idx="1">
                  <c:v>93</c:v>
                </c:pt>
                <c:pt idx="2">
                  <c:v>167</c:v>
                </c:pt>
                <c:pt idx="3">
                  <c:v>147</c:v>
                </c:pt>
                <c:pt idx="4">
                  <c:v>67</c:v>
                </c:pt>
                <c:pt idx="5">
                  <c:v>158</c:v>
                </c:pt>
                <c:pt idx="6">
                  <c:v>260</c:v>
                </c:pt>
                <c:pt idx="7">
                  <c:v>169</c:v>
                </c:pt>
                <c:pt idx="8">
                  <c:v>120</c:v>
                </c:pt>
                <c:pt idx="9">
                  <c:v>255</c:v>
                </c:pt>
                <c:pt idx="10">
                  <c:v>274</c:v>
                </c:pt>
                <c:pt idx="11">
                  <c:v>162</c:v>
                </c:pt>
                <c:pt idx="12">
                  <c:v>171</c:v>
                </c:pt>
                <c:pt idx="13">
                  <c:v>148</c:v>
                </c:pt>
                <c:pt idx="14">
                  <c:v>103</c:v>
                </c:pt>
                <c:pt idx="15">
                  <c:v>39</c:v>
                </c:pt>
                <c:pt idx="16">
                  <c:v>146</c:v>
                </c:pt>
                <c:pt idx="17">
                  <c:v>77</c:v>
                </c:pt>
                <c:pt idx="18">
                  <c:v>56</c:v>
                </c:pt>
                <c:pt idx="19">
                  <c:v>76</c:v>
                </c:pt>
                <c:pt idx="20">
                  <c:v>147</c:v>
                </c:pt>
                <c:pt idx="21">
                  <c:v>75</c:v>
                </c:pt>
                <c:pt idx="22">
                  <c:v>100</c:v>
                </c:pt>
                <c:pt idx="23">
                  <c:v>88</c:v>
                </c:pt>
                <c:pt idx="24">
                  <c:v>15</c:v>
                </c:pt>
                <c:pt idx="25">
                  <c:v>-3</c:v>
                </c:pt>
                <c:pt idx="26">
                  <c:v>50</c:v>
                </c:pt>
                <c:pt idx="27">
                  <c:v>63</c:v>
                </c:pt>
                <c:pt idx="28">
                  <c:v>81</c:v>
                </c:pt>
                <c:pt idx="29">
                  <c:v>92</c:v>
                </c:pt>
                <c:pt idx="30">
                  <c:v>115</c:v>
                </c:pt>
              </c:numCache>
            </c:numRef>
          </c:val>
          <c:smooth val="0"/>
          <c:extLst>
            <c:ext xmlns:c16="http://schemas.microsoft.com/office/drawing/2014/chart" uri="{C3380CC4-5D6E-409C-BE32-E72D297353CC}">
              <c16:uniqueId val="{00000001-EC8B-46C9-AF49-2B7DDD39626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328</c:v>
                </c:pt>
                <c:pt idx="1">
                  <c:v>171</c:v>
                </c:pt>
                <c:pt idx="2">
                  <c:v>164</c:v>
                </c:pt>
                <c:pt idx="3">
                  <c:v>194</c:v>
                </c:pt>
                <c:pt idx="4">
                  <c:v>173</c:v>
                </c:pt>
                <c:pt idx="5">
                  <c:v>189</c:v>
                </c:pt>
                <c:pt idx="6">
                  <c:v>276</c:v>
                </c:pt>
                <c:pt idx="7">
                  <c:v>273</c:v>
                </c:pt>
                <c:pt idx="8">
                  <c:v>213</c:v>
                </c:pt>
                <c:pt idx="9">
                  <c:v>214</c:v>
                </c:pt>
                <c:pt idx="10">
                  <c:v>209</c:v>
                </c:pt>
                <c:pt idx="11">
                  <c:v>241</c:v>
                </c:pt>
                <c:pt idx="12">
                  <c:v>157</c:v>
                </c:pt>
                <c:pt idx="13">
                  <c:v>354</c:v>
                </c:pt>
                <c:pt idx="14">
                  <c:v>551</c:v>
                </c:pt>
                <c:pt idx="15">
                  <c:v>524</c:v>
                </c:pt>
                <c:pt idx="16">
                  <c:v>529</c:v>
                </c:pt>
                <c:pt idx="17">
                  <c:v>586</c:v>
                </c:pt>
                <c:pt idx="18">
                  <c:v>624</c:v>
                </c:pt>
                <c:pt idx="19">
                  <c:v>528</c:v>
                </c:pt>
                <c:pt idx="20">
                  <c:v>666</c:v>
                </c:pt>
                <c:pt idx="21">
                  <c:v>680</c:v>
                </c:pt>
                <c:pt idx="22">
                  <c:v>482</c:v>
                </c:pt>
                <c:pt idx="23">
                  <c:v>439</c:v>
                </c:pt>
                <c:pt idx="24">
                  <c:v>392</c:v>
                </c:pt>
                <c:pt idx="25">
                  <c:v>511</c:v>
                </c:pt>
                <c:pt idx="26">
                  <c:v>339</c:v>
                </c:pt>
                <c:pt idx="27">
                  <c:v>320</c:v>
                </c:pt>
                <c:pt idx="28">
                  <c:v>346</c:v>
                </c:pt>
                <c:pt idx="29">
                  <c:v>321</c:v>
                </c:pt>
                <c:pt idx="30">
                  <c:v>389</c:v>
                </c:pt>
              </c:numCache>
            </c:numRef>
          </c:val>
          <c:smooth val="0"/>
          <c:extLst>
            <c:ext xmlns:c16="http://schemas.microsoft.com/office/drawing/2014/chart" uri="{C3380CC4-5D6E-409C-BE32-E72D297353CC}">
              <c16:uniqueId val="{00000002-EC8B-46C9-AF49-2B7DDD39626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417</c:v>
                </c:pt>
                <c:pt idx="1">
                  <c:v>293</c:v>
                </c:pt>
                <c:pt idx="2">
                  <c:v>155</c:v>
                </c:pt>
                <c:pt idx="3">
                  <c:v>115</c:v>
                </c:pt>
                <c:pt idx="4">
                  <c:v>162</c:v>
                </c:pt>
                <c:pt idx="5">
                  <c:v>170</c:v>
                </c:pt>
                <c:pt idx="6">
                  <c:v>276</c:v>
                </c:pt>
                <c:pt idx="7">
                  <c:v>355</c:v>
                </c:pt>
                <c:pt idx="8">
                  <c:v>117</c:v>
                </c:pt>
                <c:pt idx="9">
                  <c:v>51</c:v>
                </c:pt>
                <c:pt idx="10">
                  <c:v>51</c:v>
                </c:pt>
                <c:pt idx="11">
                  <c:v>78</c:v>
                </c:pt>
                <c:pt idx="12">
                  <c:v>85</c:v>
                </c:pt>
                <c:pt idx="13">
                  <c:v>139</c:v>
                </c:pt>
                <c:pt idx="14">
                  <c:v>125</c:v>
                </c:pt>
                <c:pt idx="15">
                  <c:v>125</c:v>
                </c:pt>
                <c:pt idx="16">
                  <c:v>105</c:v>
                </c:pt>
                <c:pt idx="17">
                  <c:v>83</c:v>
                </c:pt>
                <c:pt idx="18">
                  <c:v>88</c:v>
                </c:pt>
                <c:pt idx="19">
                  <c:v>108</c:v>
                </c:pt>
                <c:pt idx="20">
                  <c:v>197</c:v>
                </c:pt>
                <c:pt idx="21">
                  <c:v>143</c:v>
                </c:pt>
                <c:pt idx="22">
                  <c:v>95</c:v>
                </c:pt>
                <c:pt idx="23">
                  <c:v>88</c:v>
                </c:pt>
                <c:pt idx="24">
                  <c:v>23</c:v>
                </c:pt>
                <c:pt idx="25">
                  <c:v>14</c:v>
                </c:pt>
                <c:pt idx="26">
                  <c:v>43</c:v>
                </c:pt>
                <c:pt idx="27">
                  <c:v>57</c:v>
                </c:pt>
                <c:pt idx="28">
                  <c:v>91</c:v>
                </c:pt>
                <c:pt idx="29">
                  <c:v>108</c:v>
                </c:pt>
                <c:pt idx="30">
                  <c:v>83</c:v>
                </c:pt>
              </c:numCache>
            </c:numRef>
          </c:val>
          <c:smooth val="0"/>
          <c:extLst>
            <c:ext xmlns:c16="http://schemas.microsoft.com/office/drawing/2014/chart" uri="{C3380CC4-5D6E-409C-BE32-E72D297353CC}">
              <c16:uniqueId val="{00000003-EC8B-46C9-AF49-2B7DDD39626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88</c:v>
                </c:pt>
                <c:pt idx="1">
                  <c:v>90</c:v>
                </c:pt>
                <c:pt idx="2">
                  <c:v>83</c:v>
                </c:pt>
                <c:pt idx="3">
                  <c:v>100</c:v>
                </c:pt>
                <c:pt idx="4">
                  <c:v>162</c:v>
                </c:pt>
                <c:pt idx="5">
                  <c:v>145</c:v>
                </c:pt>
                <c:pt idx="6">
                  <c:v>142</c:v>
                </c:pt>
                <c:pt idx="7">
                  <c:v>129</c:v>
                </c:pt>
                <c:pt idx="8">
                  <c:v>132</c:v>
                </c:pt>
                <c:pt idx="9">
                  <c:v>129</c:v>
                </c:pt>
                <c:pt idx="10">
                  <c:v>108</c:v>
                </c:pt>
                <c:pt idx="11">
                  <c:v>129</c:v>
                </c:pt>
                <c:pt idx="12">
                  <c:v>136</c:v>
                </c:pt>
                <c:pt idx="13">
                  <c:v>115</c:v>
                </c:pt>
                <c:pt idx="14">
                  <c:v>88</c:v>
                </c:pt>
                <c:pt idx="15">
                  <c:v>117</c:v>
                </c:pt>
                <c:pt idx="16">
                  <c:v>158</c:v>
                </c:pt>
                <c:pt idx="17">
                  <c:v>138</c:v>
                </c:pt>
                <c:pt idx="18">
                  <c:v>66</c:v>
                </c:pt>
                <c:pt idx="19">
                  <c:v>72</c:v>
                </c:pt>
                <c:pt idx="20">
                  <c:v>62</c:v>
                </c:pt>
                <c:pt idx="21">
                  <c:v>75</c:v>
                </c:pt>
                <c:pt idx="22">
                  <c:v>88</c:v>
                </c:pt>
                <c:pt idx="23">
                  <c:v>107</c:v>
                </c:pt>
                <c:pt idx="24">
                  <c:v>119</c:v>
                </c:pt>
                <c:pt idx="25">
                  <c:v>131</c:v>
                </c:pt>
                <c:pt idx="26">
                  <c:v>150</c:v>
                </c:pt>
                <c:pt idx="27">
                  <c:v>225</c:v>
                </c:pt>
                <c:pt idx="28">
                  <c:v>191</c:v>
                </c:pt>
                <c:pt idx="29">
                  <c:v>143</c:v>
                </c:pt>
                <c:pt idx="30">
                  <c:v>175</c:v>
                </c:pt>
              </c:numCache>
            </c:numRef>
          </c:val>
          <c:smooth val="0"/>
          <c:extLst>
            <c:ext xmlns:c16="http://schemas.microsoft.com/office/drawing/2014/chart" uri="{C3380CC4-5D6E-409C-BE32-E72D297353CC}">
              <c16:uniqueId val="{00000004-EC8B-46C9-AF49-2B7DDD39626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-5</c:v>
                </c:pt>
                <c:pt idx="1">
                  <c:v>-8</c:v>
                </c:pt>
                <c:pt idx="2">
                  <c:v>-21</c:v>
                </c:pt>
                <c:pt idx="3">
                  <c:v>-40</c:v>
                </c:pt>
                <c:pt idx="4">
                  <c:v>-30</c:v>
                </c:pt>
                <c:pt idx="5">
                  <c:v>3</c:v>
                </c:pt>
                <c:pt idx="6">
                  <c:v>1</c:v>
                </c:pt>
                <c:pt idx="7">
                  <c:v>-21</c:v>
                </c:pt>
                <c:pt idx="8">
                  <c:v>-8</c:v>
                </c:pt>
                <c:pt idx="9">
                  <c:v>-2</c:v>
                </c:pt>
                <c:pt idx="10">
                  <c:v>-12</c:v>
                </c:pt>
                <c:pt idx="11">
                  <c:v>-22</c:v>
                </c:pt>
                <c:pt idx="12">
                  <c:v>11</c:v>
                </c:pt>
                <c:pt idx="13">
                  <c:v>19</c:v>
                </c:pt>
                <c:pt idx="14">
                  <c:v>13</c:v>
                </c:pt>
                <c:pt idx="15">
                  <c:v>-27</c:v>
                </c:pt>
                <c:pt idx="16">
                  <c:v>-10</c:v>
                </c:pt>
                <c:pt idx="17">
                  <c:v>-15</c:v>
                </c:pt>
                <c:pt idx="18">
                  <c:v>-33</c:v>
                </c:pt>
                <c:pt idx="19">
                  <c:v>-8</c:v>
                </c:pt>
                <c:pt idx="20">
                  <c:v>33</c:v>
                </c:pt>
                <c:pt idx="21">
                  <c:v>14</c:v>
                </c:pt>
                <c:pt idx="22">
                  <c:v>80</c:v>
                </c:pt>
                <c:pt idx="23">
                  <c:v>19</c:v>
                </c:pt>
                <c:pt idx="24">
                  <c:v>-33</c:v>
                </c:pt>
                <c:pt idx="25">
                  <c:v>17</c:v>
                </c:pt>
                <c:pt idx="26">
                  <c:v>108</c:v>
                </c:pt>
                <c:pt idx="27">
                  <c:v>195</c:v>
                </c:pt>
                <c:pt idx="28">
                  <c:v>193</c:v>
                </c:pt>
                <c:pt idx="29">
                  <c:v>135</c:v>
                </c:pt>
                <c:pt idx="30">
                  <c:v>120</c:v>
                </c:pt>
              </c:numCache>
            </c:numRef>
          </c:val>
          <c:smooth val="0"/>
          <c:extLst>
            <c:ext xmlns:c16="http://schemas.microsoft.com/office/drawing/2014/chart" uri="{C3380CC4-5D6E-409C-BE32-E72D297353CC}">
              <c16:uniqueId val="{00000005-EC8B-46C9-AF49-2B7DDD39626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1</c:v>
                </c:pt>
                <c:pt idx="1">
                  <c:v>-20</c:v>
                </c:pt>
                <c:pt idx="2">
                  <c:v>-30</c:v>
                </c:pt>
                <c:pt idx="3">
                  <c:v>-23</c:v>
                </c:pt>
                <c:pt idx="4">
                  <c:v>-17</c:v>
                </c:pt>
                <c:pt idx="5">
                  <c:v>-14</c:v>
                </c:pt>
                <c:pt idx="6">
                  <c:v>2</c:v>
                </c:pt>
                <c:pt idx="7">
                  <c:v>4</c:v>
                </c:pt>
                <c:pt idx="8">
                  <c:v>-9</c:v>
                </c:pt>
                <c:pt idx="9">
                  <c:v>-17</c:v>
                </c:pt>
                <c:pt idx="10">
                  <c:v>-15</c:v>
                </c:pt>
                <c:pt idx="11">
                  <c:v>4</c:v>
                </c:pt>
                <c:pt idx="12">
                  <c:v>7</c:v>
                </c:pt>
                <c:pt idx="13">
                  <c:v>-13</c:v>
                </c:pt>
                <c:pt idx="14">
                  <c:v>-6</c:v>
                </c:pt>
                <c:pt idx="15">
                  <c:v>-16</c:v>
                </c:pt>
                <c:pt idx="16">
                  <c:v>-30</c:v>
                </c:pt>
                <c:pt idx="17">
                  <c:v>-8</c:v>
                </c:pt>
                <c:pt idx="18">
                  <c:v>-31</c:v>
                </c:pt>
                <c:pt idx="19">
                  <c:v>-15</c:v>
                </c:pt>
                <c:pt idx="20">
                  <c:v>8</c:v>
                </c:pt>
                <c:pt idx="21">
                  <c:v>-7</c:v>
                </c:pt>
                <c:pt idx="22">
                  <c:v>-20</c:v>
                </c:pt>
                <c:pt idx="23">
                  <c:v>-26</c:v>
                </c:pt>
                <c:pt idx="24">
                  <c:v>-2</c:v>
                </c:pt>
                <c:pt idx="25">
                  <c:v>-24</c:v>
                </c:pt>
                <c:pt idx="26">
                  <c:v>-5</c:v>
                </c:pt>
                <c:pt idx="27">
                  <c:v>-10</c:v>
                </c:pt>
                <c:pt idx="28">
                  <c:v>-7</c:v>
                </c:pt>
                <c:pt idx="29">
                  <c:v>-14</c:v>
                </c:pt>
                <c:pt idx="30">
                  <c:v>-15</c:v>
                </c:pt>
              </c:numCache>
            </c:numRef>
          </c:val>
          <c:smooth val="0"/>
          <c:extLst>
            <c:ext xmlns:c16="http://schemas.microsoft.com/office/drawing/2014/chart" uri="{C3380CC4-5D6E-409C-BE32-E72D297353CC}">
              <c16:uniqueId val="{00000006-EC8B-46C9-AF49-2B7DDD39626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40</c:v>
                </c:pt>
                <c:pt idx="1">
                  <c:v>47</c:v>
                </c:pt>
                <c:pt idx="2">
                  <c:v>40</c:v>
                </c:pt>
                <c:pt idx="3">
                  <c:v>32</c:v>
                </c:pt>
                <c:pt idx="4">
                  <c:v>18</c:v>
                </c:pt>
                <c:pt idx="5">
                  <c:v>80</c:v>
                </c:pt>
                <c:pt idx="6">
                  <c:v>186</c:v>
                </c:pt>
                <c:pt idx="7">
                  <c:v>46</c:v>
                </c:pt>
                <c:pt idx="8">
                  <c:v>37</c:v>
                </c:pt>
                <c:pt idx="9">
                  <c:v>49</c:v>
                </c:pt>
                <c:pt idx="10">
                  <c:v>76</c:v>
                </c:pt>
                <c:pt idx="11">
                  <c:v>57</c:v>
                </c:pt>
                <c:pt idx="12">
                  <c:v>82</c:v>
                </c:pt>
                <c:pt idx="13">
                  <c:v>216</c:v>
                </c:pt>
                <c:pt idx="14">
                  <c:v>51</c:v>
                </c:pt>
                <c:pt idx="15">
                  <c:v>55</c:v>
                </c:pt>
                <c:pt idx="16">
                  <c:v>80</c:v>
                </c:pt>
                <c:pt idx="17">
                  <c:v>85</c:v>
                </c:pt>
                <c:pt idx="18">
                  <c:v>59</c:v>
                </c:pt>
                <c:pt idx="19">
                  <c:v>83</c:v>
                </c:pt>
                <c:pt idx="20">
                  <c:v>143</c:v>
                </c:pt>
                <c:pt idx="21">
                  <c:v>153</c:v>
                </c:pt>
                <c:pt idx="22">
                  <c:v>74</c:v>
                </c:pt>
                <c:pt idx="23">
                  <c:v>28</c:v>
                </c:pt>
                <c:pt idx="24">
                  <c:v>50</c:v>
                </c:pt>
                <c:pt idx="25">
                  <c:v>138</c:v>
                </c:pt>
                <c:pt idx="26">
                  <c:v>194</c:v>
                </c:pt>
                <c:pt idx="27">
                  <c:v>214</c:v>
                </c:pt>
                <c:pt idx="28">
                  <c:v>49</c:v>
                </c:pt>
                <c:pt idx="29">
                  <c:v>38</c:v>
                </c:pt>
                <c:pt idx="30">
                  <c:v>46</c:v>
                </c:pt>
              </c:numCache>
            </c:numRef>
          </c:val>
          <c:smooth val="0"/>
          <c:extLst>
            <c:ext xmlns:c16="http://schemas.microsoft.com/office/drawing/2014/chart" uri="{C3380CC4-5D6E-409C-BE32-E72D297353CC}">
              <c16:uniqueId val="{00000007-EC8B-46C9-AF49-2B7DDD39626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78</c:v>
                </c:pt>
                <c:pt idx="1">
                  <c:v>99</c:v>
                </c:pt>
                <c:pt idx="2">
                  <c:v>56</c:v>
                </c:pt>
                <c:pt idx="3">
                  <c:v>49</c:v>
                </c:pt>
                <c:pt idx="4">
                  <c:v>83</c:v>
                </c:pt>
                <c:pt idx="5">
                  <c:v>66</c:v>
                </c:pt>
                <c:pt idx="6">
                  <c:v>68</c:v>
                </c:pt>
                <c:pt idx="7">
                  <c:v>48</c:v>
                </c:pt>
                <c:pt idx="8">
                  <c:v>149</c:v>
                </c:pt>
                <c:pt idx="9">
                  <c:v>33</c:v>
                </c:pt>
                <c:pt idx="10">
                  <c:v>114</c:v>
                </c:pt>
                <c:pt idx="11">
                  <c:v>29</c:v>
                </c:pt>
                <c:pt idx="12">
                  <c:v>34</c:v>
                </c:pt>
                <c:pt idx="13">
                  <c:v>58</c:v>
                </c:pt>
                <c:pt idx="14">
                  <c:v>232</c:v>
                </c:pt>
                <c:pt idx="15">
                  <c:v>157</c:v>
                </c:pt>
                <c:pt idx="16">
                  <c:v>106</c:v>
                </c:pt>
                <c:pt idx="17">
                  <c:v>68</c:v>
                </c:pt>
                <c:pt idx="18">
                  <c:v>57</c:v>
                </c:pt>
                <c:pt idx="19">
                  <c:v>43</c:v>
                </c:pt>
                <c:pt idx="20">
                  <c:v>55</c:v>
                </c:pt>
                <c:pt idx="21">
                  <c:v>13</c:v>
                </c:pt>
                <c:pt idx="22">
                  <c:v>16</c:v>
                </c:pt>
                <c:pt idx="23">
                  <c:v>-7</c:v>
                </c:pt>
                <c:pt idx="24">
                  <c:v>-5</c:v>
                </c:pt>
                <c:pt idx="25">
                  <c:v>-1</c:v>
                </c:pt>
                <c:pt idx="26">
                  <c:v>18</c:v>
                </c:pt>
                <c:pt idx="27">
                  <c:v>30</c:v>
                </c:pt>
                <c:pt idx="28">
                  <c:v>43</c:v>
                </c:pt>
                <c:pt idx="29">
                  <c:v>32</c:v>
                </c:pt>
                <c:pt idx="30">
                  <c:v>53</c:v>
                </c:pt>
              </c:numCache>
            </c:numRef>
          </c:val>
          <c:smooth val="0"/>
          <c:extLst>
            <c:ext xmlns:c16="http://schemas.microsoft.com/office/drawing/2014/chart" uri="{C3380CC4-5D6E-409C-BE32-E72D297353CC}">
              <c16:uniqueId val="{00000008-EC8B-46C9-AF49-2B7DDD39626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91</c:v>
                </c:pt>
                <c:pt idx="1">
                  <c:v>36</c:v>
                </c:pt>
                <c:pt idx="2">
                  <c:v>97</c:v>
                </c:pt>
                <c:pt idx="3">
                  <c:v>53</c:v>
                </c:pt>
                <c:pt idx="4">
                  <c:v>61</c:v>
                </c:pt>
                <c:pt idx="5">
                  <c:v>74</c:v>
                </c:pt>
                <c:pt idx="6">
                  <c:v>79</c:v>
                </c:pt>
                <c:pt idx="7">
                  <c:v>102</c:v>
                </c:pt>
                <c:pt idx="8">
                  <c:v>84</c:v>
                </c:pt>
                <c:pt idx="9">
                  <c:v>73</c:v>
                </c:pt>
                <c:pt idx="10">
                  <c:v>60</c:v>
                </c:pt>
                <c:pt idx="11">
                  <c:v>86</c:v>
                </c:pt>
                <c:pt idx="12">
                  <c:v>84</c:v>
                </c:pt>
                <c:pt idx="13">
                  <c:v>105</c:v>
                </c:pt>
                <c:pt idx="14">
                  <c:v>95</c:v>
                </c:pt>
                <c:pt idx="15">
                  <c:v>66</c:v>
                </c:pt>
                <c:pt idx="16">
                  <c:v>67</c:v>
                </c:pt>
                <c:pt idx="17">
                  <c:v>61</c:v>
                </c:pt>
                <c:pt idx="18">
                  <c:v>63</c:v>
                </c:pt>
                <c:pt idx="19">
                  <c:v>78</c:v>
                </c:pt>
                <c:pt idx="20">
                  <c:v>51</c:v>
                </c:pt>
                <c:pt idx="21">
                  <c:v>81</c:v>
                </c:pt>
                <c:pt idx="22">
                  <c:v>70</c:v>
                </c:pt>
                <c:pt idx="23">
                  <c:v>82</c:v>
                </c:pt>
                <c:pt idx="24">
                  <c:v>73</c:v>
                </c:pt>
                <c:pt idx="25">
                  <c:v>81</c:v>
                </c:pt>
                <c:pt idx="26">
                  <c:v>86</c:v>
                </c:pt>
                <c:pt idx="27">
                  <c:v>83</c:v>
                </c:pt>
                <c:pt idx="28">
                  <c:v>59</c:v>
                </c:pt>
                <c:pt idx="29">
                  <c:v>91</c:v>
                </c:pt>
                <c:pt idx="30">
                  <c:v>72</c:v>
                </c:pt>
              </c:numCache>
            </c:numRef>
          </c:val>
          <c:smooth val="0"/>
          <c:extLst>
            <c:ext xmlns:c16="http://schemas.microsoft.com/office/drawing/2014/chart" uri="{C3380CC4-5D6E-409C-BE32-E72D297353CC}">
              <c16:uniqueId val="{00000009-EC8B-46C9-AF49-2B7DDD39626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56</c:v>
                </c:pt>
                <c:pt idx="1">
                  <c:v>61</c:v>
                </c:pt>
                <c:pt idx="2">
                  <c:v>30</c:v>
                </c:pt>
                <c:pt idx="3">
                  <c:v>30</c:v>
                </c:pt>
                <c:pt idx="4">
                  <c:v>23</c:v>
                </c:pt>
                <c:pt idx="5">
                  <c:v>36</c:v>
                </c:pt>
                <c:pt idx="6">
                  <c:v>38</c:v>
                </c:pt>
                <c:pt idx="7">
                  <c:v>33</c:v>
                </c:pt>
                <c:pt idx="8">
                  <c:v>42</c:v>
                </c:pt>
                <c:pt idx="9">
                  <c:v>49</c:v>
                </c:pt>
                <c:pt idx="10">
                  <c:v>20</c:v>
                </c:pt>
                <c:pt idx="11">
                  <c:v>23</c:v>
                </c:pt>
                <c:pt idx="12">
                  <c:v>43</c:v>
                </c:pt>
                <c:pt idx="13">
                  <c:v>37</c:v>
                </c:pt>
                <c:pt idx="14">
                  <c:v>88</c:v>
                </c:pt>
                <c:pt idx="15">
                  <c:v>164</c:v>
                </c:pt>
                <c:pt idx="16">
                  <c:v>87</c:v>
                </c:pt>
                <c:pt idx="17">
                  <c:v>53</c:v>
                </c:pt>
                <c:pt idx="18">
                  <c:v>22</c:v>
                </c:pt>
                <c:pt idx="19">
                  <c:v>64</c:v>
                </c:pt>
                <c:pt idx="20">
                  <c:v>64</c:v>
                </c:pt>
                <c:pt idx="21">
                  <c:v>62</c:v>
                </c:pt>
                <c:pt idx="22">
                  <c:v>62</c:v>
                </c:pt>
                <c:pt idx="23">
                  <c:v>56</c:v>
                </c:pt>
                <c:pt idx="24">
                  <c:v>39</c:v>
                </c:pt>
                <c:pt idx="25">
                  <c:v>31</c:v>
                </c:pt>
                <c:pt idx="26">
                  <c:v>44</c:v>
                </c:pt>
                <c:pt idx="27">
                  <c:v>64</c:v>
                </c:pt>
                <c:pt idx="28">
                  <c:v>86</c:v>
                </c:pt>
                <c:pt idx="29">
                  <c:v>66</c:v>
                </c:pt>
                <c:pt idx="30">
                  <c:v>83</c:v>
                </c:pt>
              </c:numCache>
            </c:numRef>
          </c:val>
          <c:smooth val="0"/>
          <c:extLst>
            <c:ext xmlns:c16="http://schemas.microsoft.com/office/drawing/2014/chart" uri="{C3380CC4-5D6E-409C-BE32-E72D297353CC}">
              <c16:uniqueId val="{0000000A-EC8B-46C9-AF49-2B7DDD39626E}"/>
            </c:ext>
          </c:extLst>
        </c:ser>
        <c:dLbls>
          <c:showLegendKey val="0"/>
          <c:showVal val="0"/>
          <c:showCatName val="0"/>
          <c:showSerName val="0"/>
          <c:showPercent val="0"/>
          <c:showBubbleSize val="0"/>
        </c:dLbls>
        <c:smooth val="0"/>
        <c:axId val="284642360"/>
        <c:axId val="284634816"/>
      </c:lineChart>
      <c:dateAx>
        <c:axId val="28464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4816"/>
        <c:crosses val="autoZero"/>
        <c:auto val="1"/>
        <c:lblOffset val="100"/>
        <c:baseTimeUnit val="days"/>
      </c:dateAx>
      <c:valAx>
        <c:axId val="28463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9</c:v>
                </c:pt>
                <c:pt idx="2">
                  <c:v>-3</c:v>
                </c:pt>
                <c:pt idx="3">
                  <c:v>2</c:v>
                </c:pt>
                <c:pt idx="4">
                  <c:v>-7</c:v>
                </c:pt>
                <c:pt idx="5">
                  <c:v>-4</c:v>
                </c:pt>
                <c:pt idx="6">
                  <c:v>-6</c:v>
                </c:pt>
              </c:numCache>
            </c:numRef>
          </c:val>
          <c:extLst>
            <c:ext xmlns:c16="http://schemas.microsoft.com/office/drawing/2014/chart" uri="{C3380CC4-5D6E-409C-BE32-E72D297353CC}">
              <c16:uniqueId val="{00000000-F496-474D-A3F2-0989DCC89024}"/>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114</c:v>
                </c:pt>
                <c:pt idx="1">
                  <c:v>155</c:v>
                </c:pt>
                <c:pt idx="2">
                  <c:v>130</c:v>
                </c:pt>
                <c:pt idx="3">
                  <c:v>89</c:v>
                </c:pt>
                <c:pt idx="4">
                  <c:v>154</c:v>
                </c:pt>
                <c:pt idx="5">
                  <c:v>128</c:v>
                </c:pt>
                <c:pt idx="6">
                  <c:v>71</c:v>
                </c:pt>
              </c:numCache>
            </c:numRef>
          </c:val>
          <c:extLst>
            <c:ext xmlns:c16="http://schemas.microsoft.com/office/drawing/2014/chart" uri="{C3380CC4-5D6E-409C-BE32-E72D297353CC}">
              <c16:uniqueId val="{00000001-F496-474D-A3F2-0989DCC89024}"/>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303</c:v>
                </c:pt>
                <c:pt idx="1">
                  <c:v>404</c:v>
                </c:pt>
                <c:pt idx="2">
                  <c:v>436</c:v>
                </c:pt>
                <c:pt idx="3">
                  <c:v>342</c:v>
                </c:pt>
                <c:pt idx="4">
                  <c:v>347</c:v>
                </c:pt>
                <c:pt idx="5">
                  <c:v>345</c:v>
                </c:pt>
                <c:pt idx="6">
                  <c:v>387</c:v>
                </c:pt>
              </c:numCache>
            </c:numRef>
          </c:val>
          <c:extLst>
            <c:ext xmlns:c16="http://schemas.microsoft.com/office/drawing/2014/chart" uri="{C3380CC4-5D6E-409C-BE32-E72D297353CC}">
              <c16:uniqueId val="{00000002-F496-474D-A3F2-0989DCC89024}"/>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102</c:v>
                </c:pt>
                <c:pt idx="1">
                  <c:v>167</c:v>
                </c:pt>
                <c:pt idx="2">
                  <c:v>226</c:v>
                </c:pt>
                <c:pt idx="3">
                  <c:v>148</c:v>
                </c:pt>
                <c:pt idx="4">
                  <c:v>96</c:v>
                </c:pt>
                <c:pt idx="5">
                  <c:v>68</c:v>
                </c:pt>
                <c:pt idx="6">
                  <c:v>86</c:v>
                </c:pt>
              </c:numCache>
            </c:numRef>
          </c:val>
          <c:extLst>
            <c:ext xmlns:c16="http://schemas.microsoft.com/office/drawing/2014/chart" uri="{C3380CC4-5D6E-409C-BE32-E72D297353CC}">
              <c16:uniqueId val="{00000003-F496-474D-A3F2-0989DCC89024}"/>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126</c:v>
                </c:pt>
                <c:pt idx="1">
                  <c:v>136</c:v>
                </c:pt>
                <c:pt idx="2">
                  <c:v>114</c:v>
                </c:pt>
                <c:pt idx="3">
                  <c:v>114</c:v>
                </c:pt>
                <c:pt idx="4">
                  <c:v>130</c:v>
                </c:pt>
                <c:pt idx="5">
                  <c:v>116</c:v>
                </c:pt>
                <c:pt idx="6">
                  <c:v>122</c:v>
                </c:pt>
              </c:numCache>
            </c:numRef>
          </c:val>
          <c:extLst>
            <c:ext xmlns:c16="http://schemas.microsoft.com/office/drawing/2014/chart" uri="{C3380CC4-5D6E-409C-BE32-E72D297353CC}">
              <c16:uniqueId val="{00000004-F496-474D-A3F2-0989DCC89024}"/>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29</c:v>
                </c:pt>
                <c:pt idx="1">
                  <c:v>62</c:v>
                </c:pt>
                <c:pt idx="2">
                  <c:v>39</c:v>
                </c:pt>
                <c:pt idx="3">
                  <c:v>34</c:v>
                </c:pt>
                <c:pt idx="4">
                  <c:v>21</c:v>
                </c:pt>
                <c:pt idx="5">
                  <c:v>-25</c:v>
                </c:pt>
                <c:pt idx="6">
                  <c:v>-17</c:v>
                </c:pt>
              </c:numCache>
            </c:numRef>
          </c:val>
          <c:extLst>
            <c:ext xmlns:c16="http://schemas.microsoft.com/office/drawing/2014/chart" uri="{C3380CC4-5D6E-409C-BE32-E72D297353CC}">
              <c16:uniqueId val="{00000005-F496-474D-A3F2-0989DCC89024}"/>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-3</c:v>
                </c:pt>
                <c:pt idx="2">
                  <c:v>-3</c:v>
                </c:pt>
                <c:pt idx="3">
                  <c:v>-16</c:v>
                </c:pt>
                <c:pt idx="4">
                  <c:v>-24</c:v>
                </c:pt>
                <c:pt idx="5">
                  <c:v>-12</c:v>
                </c:pt>
                <c:pt idx="6">
                  <c:v>-17</c:v>
                </c:pt>
              </c:numCache>
            </c:numRef>
          </c:val>
          <c:extLst>
            <c:ext xmlns:c16="http://schemas.microsoft.com/office/drawing/2014/chart" uri="{C3380CC4-5D6E-409C-BE32-E72D297353CC}">
              <c16:uniqueId val="{00000006-F496-474D-A3F2-0989DCC89024}"/>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110</c:v>
                </c:pt>
                <c:pt idx="1">
                  <c:v>190</c:v>
                </c:pt>
                <c:pt idx="2">
                  <c:v>68</c:v>
                </c:pt>
                <c:pt idx="3">
                  <c:v>50</c:v>
                </c:pt>
                <c:pt idx="4">
                  <c:v>49</c:v>
                </c:pt>
                <c:pt idx="5">
                  <c:v>61</c:v>
                </c:pt>
                <c:pt idx="6">
                  <c:v>68</c:v>
                </c:pt>
              </c:numCache>
            </c:numRef>
          </c:val>
          <c:extLst>
            <c:ext xmlns:c16="http://schemas.microsoft.com/office/drawing/2014/chart" uri="{C3380CC4-5D6E-409C-BE32-E72D297353CC}">
              <c16:uniqueId val="{00000007-F496-474D-A3F2-0989DCC89024}"/>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40</c:v>
                </c:pt>
                <c:pt idx="1">
                  <c:v>53</c:v>
                </c:pt>
                <c:pt idx="2">
                  <c:v>83</c:v>
                </c:pt>
                <c:pt idx="3">
                  <c:v>91</c:v>
                </c:pt>
                <c:pt idx="4">
                  <c:v>48</c:v>
                </c:pt>
                <c:pt idx="5">
                  <c:v>57</c:v>
                </c:pt>
                <c:pt idx="6">
                  <c:v>42</c:v>
                </c:pt>
              </c:numCache>
            </c:numRef>
          </c:val>
          <c:extLst>
            <c:ext xmlns:c16="http://schemas.microsoft.com/office/drawing/2014/chart" uri="{C3380CC4-5D6E-409C-BE32-E72D297353CC}">
              <c16:uniqueId val="{00000008-F496-474D-A3F2-0989DCC89024}"/>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81</c:v>
                </c:pt>
                <c:pt idx="1">
                  <c:v>80</c:v>
                </c:pt>
                <c:pt idx="2">
                  <c:v>86</c:v>
                </c:pt>
                <c:pt idx="3">
                  <c:v>69</c:v>
                </c:pt>
                <c:pt idx="4">
                  <c:v>78</c:v>
                </c:pt>
                <c:pt idx="5">
                  <c:v>62</c:v>
                </c:pt>
                <c:pt idx="6">
                  <c:v>73</c:v>
                </c:pt>
              </c:numCache>
            </c:numRef>
          </c:val>
          <c:extLst>
            <c:ext xmlns:c16="http://schemas.microsoft.com/office/drawing/2014/chart" uri="{C3380CC4-5D6E-409C-BE32-E72D297353CC}">
              <c16:uniqueId val="{00000009-F496-474D-A3F2-0989DCC89024}"/>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47</c:v>
                </c:pt>
                <c:pt idx="1">
                  <c:v>51</c:v>
                </c:pt>
                <c:pt idx="2">
                  <c:v>65</c:v>
                </c:pt>
                <c:pt idx="3">
                  <c:v>79</c:v>
                </c:pt>
                <c:pt idx="4">
                  <c:v>61</c:v>
                </c:pt>
                <c:pt idx="5">
                  <c:v>36</c:v>
                </c:pt>
                <c:pt idx="6">
                  <c:v>25</c:v>
                </c:pt>
              </c:numCache>
            </c:numRef>
          </c:val>
          <c:extLst>
            <c:ext xmlns:c16="http://schemas.microsoft.com/office/drawing/2014/chart" uri="{C3380CC4-5D6E-409C-BE32-E72D297353CC}">
              <c16:uniqueId val="{0000000A-F496-474D-A3F2-0989DCC89024}"/>
            </c:ext>
          </c:extLst>
        </c:ser>
        <c:dLbls>
          <c:showLegendKey val="0"/>
          <c:showVal val="0"/>
          <c:showCatName val="0"/>
          <c:showSerName val="0"/>
          <c:showPercent val="0"/>
          <c:showBubbleSize val="0"/>
        </c:dLbls>
        <c:gapWidth val="219"/>
        <c:overlap val="-27"/>
        <c:axId val="284638752"/>
        <c:axId val="284640392"/>
      </c:barChart>
      <c:catAx>
        <c:axId val="28463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0392"/>
        <c:crosses val="autoZero"/>
        <c:auto val="1"/>
        <c:lblAlgn val="ctr"/>
        <c:lblOffset val="100"/>
        <c:noMultiLvlLbl val="0"/>
      </c:catAx>
      <c:valAx>
        <c:axId val="28464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0</c:v>
                </c:pt>
                <c:pt idx="1">
                  <c:v>0</c:v>
                </c:pt>
                <c:pt idx="2">
                  <c:v>1</c:v>
                </c:pt>
                <c:pt idx="3">
                  <c:v>1</c:v>
                </c:pt>
                <c:pt idx="4">
                  <c:v>0</c:v>
                </c:pt>
                <c:pt idx="5">
                  <c:v>0</c:v>
                </c:pt>
                <c:pt idx="6">
                  <c:v>0</c:v>
                </c:pt>
                <c:pt idx="7">
                  <c:v>0</c:v>
                </c:pt>
                <c:pt idx="8">
                  <c:v>0</c:v>
                </c:pt>
                <c:pt idx="9">
                  <c:v>1</c:v>
                </c:pt>
                <c:pt idx="10">
                  <c:v>0</c:v>
                </c:pt>
                <c:pt idx="11">
                  <c:v>0</c:v>
                </c:pt>
                <c:pt idx="12">
                  <c:v>0</c:v>
                </c:pt>
                <c:pt idx="13">
                  <c:v>0</c:v>
                </c:pt>
                <c:pt idx="14">
                  <c:v>2</c:v>
                </c:pt>
                <c:pt idx="15">
                  <c:v>1</c:v>
                </c:pt>
                <c:pt idx="16">
                  <c:v>1</c:v>
                </c:pt>
                <c:pt idx="17">
                  <c:v>0</c:v>
                </c:pt>
                <c:pt idx="18">
                  <c:v>0</c:v>
                </c:pt>
                <c:pt idx="19">
                  <c:v>0</c:v>
                </c:pt>
                <c:pt idx="20">
                  <c:v>1</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6F06-4F1F-83CA-733E038ABF2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3</c:v>
                </c:pt>
                <c:pt idx="1">
                  <c:v>2</c:v>
                </c:pt>
                <c:pt idx="2">
                  <c:v>2</c:v>
                </c:pt>
                <c:pt idx="3">
                  <c:v>0</c:v>
                </c:pt>
                <c:pt idx="4">
                  <c:v>0</c:v>
                </c:pt>
                <c:pt idx="5">
                  <c:v>2</c:v>
                </c:pt>
                <c:pt idx="6">
                  <c:v>1</c:v>
                </c:pt>
                <c:pt idx="7">
                  <c:v>3</c:v>
                </c:pt>
                <c:pt idx="8">
                  <c:v>3</c:v>
                </c:pt>
                <c:pt idx="9">
                  <c:v>2</c:v>
                </c:pt>
                <c:pt idx="10">
                  <c:v>0</c:v>
                </c:pt>
                <c:pt idx="11">
                  <c:v>0</c:v>
                </c:pt>
                <c:pt idx="12">
                  <c:v>1</c:v>
                </c:pt>
                <c:pt idx="13">
                  <c:v>3</c:v>
                </c:pt>
                <c:pt idx="14">
                  <c:v>3</c:v>
                </c:pt>
                <c:pt idx="15">
                  <c:v>3</c:v>
                </c:pt>
                <c:pt idx="16">
                  <c:v>1</c:v>
                </c:pt>
                <c:pt idx="17">
                  <c:v>1</c:v>
                </c:pt>
                <c:pt idx="18">
                  <c:v>0</c:v>
                </c:pt>
                <c:pt idx="19">
                  <c:v>1</c:v>
                </c:pt>
                <c:pt idx="20">
                  <c:v>1</c:v>
                </c:pt>
                <c:pt idx="21">
                  <c:v>1</c:v>
                </c:pt>
                <c:pt idx="22">
                  <c:v>1</c:v>
                </c:pt>
                <c:pt idx="23">
                  <c:v>2</c:v>
                </c:pt>
                <c:pt idx="24">
                  <c:v>0</c:v>
                </c:pt>
                <c:pt idx="25">
                  <c:v>0</c:v>
                </c:pt>
                <c:pt idx="26">
                  <c:v>0</c:v>
                </c:pt>
                <c:pt idx="27">
                  <c:v>1</c:v>
                </c:pt>
                <c:pt idx="28">
                  <c:v>3</c:v>
                </c:pt>
                <c:pt idx="29">
                  <c:v>1</c:v>
                </c:pt>
                <c:pt idx="30">
                  <c:v>1</c:v>
                </c:pt>
              </c:numCache>
            </c:numRef>
          </c:val>
          <c:smooth val="0"/>
          <c:extLst>
            <c:ext xmlns:c16="http://schemas.microsoft.com/office/drawing/2014/chart" uri="{C3380CC4-5D6E-409C-BE32-E72D297353CC}">
              <c16:uniqueId val="{00000001-6F06-4F1F-83CA-733E038ABF2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c:v>
                </c:pt>
                <c:pt idx="1">
                  <c:v>0</c:v>
                </c:pt>
                <c:pt idx="2">
                  <c:v>2</c:v>
                </c:pt>
                <c:pt idx="3">
                  <c:v>0</c:v>
                </c:pt>
                <c:pt idx="4">
                  <c:v>0</c:v>
                </c:pt>
                <c:pt idx="5">
                  <c:v>1</c:v>
                </c:pt>
                <c:pt idx="6">
                  <c:v>0</c:v>
                </c:pt>
                <c:pt idx="7">
                  <c:v>0</c:v>
                </c:pt>
                <c:pt idx="8">
                  <c:v>3</c:v>
                </c:pt>
                <c:pt idx="9">
                  <c:v>1</c:v>
                </c:pt>
                <c:pt idx="10">
                  <c:v>1</c:v>
                </c:pt>
                <c:pt idx="11">
                  <c:v>0</c:v>
                </c:pt>
                <c:pt idx="12">
                  <c:v>4</c:v>
                </c:pt>
                <c:pt idx="13">
                  <c:v>0</c:v>
                </c:pt>
                <c:pt idx="14">
                  <c:v>0</c:v>
                </c:pt>
                <c:pt idx="15">
                  <c:v>2</c:v>
                </c:pt>
                <c:pt idx="16">
                  <c:v>1</c:v>
                </c:pt>
                <c:pt idx="17">
                  <c:v>0</c:v>
                </c:pt>
                <c:pt idx="18">
                  <c:v>0</c:v>
                </c:pt>
                <c:pt idx="19">
                  <c:v>1</c:v>
                </c:pt>
                <c:pt idx="20">
                  <c:v>0</c:v>
                </c:pt>
                <c:pt idx="21">
                  <c:v>2</c:v>
                </c:pt>
                <c:pt idx="22">
                  <c:v>1</c:v>
                </c:pt>
                <c:pt idx="23">
                  <c:v>2</c:v>
                </c:pt>
                <c:pt idx="24">
                  <c:v>0</c:v>
                </c:pt>
                <c:pt idx="25">
                  <c:v>0</c:v>
                </c:pt>
                <c:pt idx="26">
                  <c:v>1</c:v>
                </c:pt>
                <c:pt idx="27">
                  <c:v>0</c:v>
                </c:pt>
                <c:pt idx="28">
                  <c:v>1</c:v>
                </c:pt>
                <c:pt idx="29">
                  <c:v>2</c:v>
                </c:pt>
                <c:pt idx="30">
                  <c:v>3</c:v>
                </c:pt>
              </c:numCache>
            </c:numRef>
          </c:val>
          <c:smooth val="0"/>
          <c:extLst>
            <c:ext xmlns:c16="http://schemas.microsoft.com/office/drawing/2014/chart" uri="{C3380CC4-5D6E-409C-BE32-E72D297353CC}">
              <c16:uniqueId val="{00000002-6F06-4F1F-83CA-733E038ABF2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1</c:v>
                </c:pt>
                <c:pt idx="1">
                  <c:v>1</c:v>
                </c:pt>
                <c:pt idx="2">
                  <c:v>2</c:v>
                </c:pt>
                <c:pt idx="3">
                  <c:v>0</c:v>
                </c:pt>
                <c:pt idx="4">
                  <c:v>0</c:v>
                </c:pt>
                <c:pt idx="5">
                  <c:v>1</c:v>
                </c:pt>
                <c:pt idx="6">
                  <c:v>2</c:v>
                </c:pt>
                <c:pt idx="7">
                  <c:v>2</c:v>
                </c:pt>
                <c:pt idx="8">
                  <c:v>1</c:v>
                </c:pt>
                <c:pt idx="9">
                  <c:v>2</c:v>
                </c:pt>
                <c:pt idx="10">
                  <c:v>0</c:v>
                </c:pt>
                <c:pt idx="11">
                  <c:v>0</c:v>
                </c:pt>
                <c:pt idx="12">
                  <c:v>2</c:v>
                </c:pt>
                <c:pt idx="13">
                  <c:v>0</c:v>
                </c:pt>
                <c:pt idx="14">
                  <c:v>0</c:v>
                </c:pt>
                <c:pt idx="15">
                  <c:v>2</c:v>
                </c:pt>
                <c:pt idx="16">
                  <c:v>2</c:v>
                </c:pt>
                <c:pt idx="17">
                  <c:v>0</c:v>
                </c:pt>
                <c:pt idx="18">
                  <c:v>0</c:v>
                </c:pt>
                <c:pt idx="19">
                  <c:v>1</c:v>
                </c:pt>
                <c:pt idx="20">
                  <c:v>0</c:v>
                </c:pt>
                <c:pt idx="21">
                  <c:v>0</c:v>
                </c:pt>
                <c:pt idx="22">
                  <c:v>1</c:v>
                </c:pt>
                <c:pt idx="23">
                  <c:v>1</c:v>
                </c:pt>
                <c:pt idx="24">
                  <c:v>0</c:v>
                </c:pt>
                <c:pt idx="25">
                  <c:v>0</c:v>
                </c:pt>
                <c:pt idx="26">
                  <c:v>1</c:v>
                </c:pt>
                <c:pt idx="27">
                  <c:v>0</c:v>
                </c:pt>
                <c:pt idx="28">
                  <c:v>0</c:v>
                </c:pt>
                <c:pt idx="29">
                  <c:v>0</c:v>
                </c:pt>
                <c:pt idx="30">
                  <c:v>2</c:v>
                </c:pt>
              </c:numCache>
            </c:numRef>
          </c:val>
          <c:smooth val="0"/>
          <c:extLst>
            <c:ext xmlns:c16="http://schemas.microsoft.com/office/drawing/2014/chart" uri="{C3380CC4-5D6E-409C-BE32-E72D297353CC}">
              <c16:uniqueId val="{00000003-6F06-4F1F-83CA-733E038ABF2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1</c:v>
                </c:pt>
                <c:pt idx="1">
                  <c:v>1</c:v>
                </c:pt>
                <c:pt idx="2">
                  <c:v>2</c:v>
                </c:pt>
                <c:pt idx="3">
                  <c:v>0</c:v>
                </c:pt>
                <c:pt idx="4">
                  <c:v>0</c:v>
                </c:pt>
                <c:pt idx="5">
                  <c:v>2</c:v>
                </c:pt>
                <c:pt idx="6">
                  <c:v>2</c:v>
                </c:pt>
                <c:pt idx="7">
                  <c:v>2</c:v>
                </c:pt>
                <c:pt idx="8">
                  <c:v>3</c:v>
                </c:pt>
                <c:pt idx="9">
                  <c:v>2</c:v>
                </c:pt>
                <c:pt idx="10">
                  <c:v>0</c:v>
                </c:pt>
                <c:pt idx="11">
                  <c:v>0</c:v>
                </c:pt>
                <c:pt idx="12">
                  <c:v>1</c:v>
                </c:pt>
                <c:pt idx="13">
                  <c:v>2</c:v>
                </c:pt>
                <c:pt idx="14">
                  <c:v>1</c:v>
                </c:pt>
                <c:pt idx="15">
                  <c:v>1</c:v>
                </c:pt>
                <c:pt idx="16">
                  <c:v>2</c:v>
                </c:pt>
                <c:pt idx="17">
                  <c:v>0</c:v>
                </c:pt>
                <c:pt idx="18">
                  <c:v>0</c:v>
                </c:pt>
                <c:pt idx="19">
                  <c:v>1</c:v>
                </c:pt>
                <c:pt idx="20">
                  <c:v>3</c:v>
                </c:pt>
                <c:pt idx="21">
                  <c:v>1</c:v>
                </c:pt>
                <c:pt idx="22">
                  <c:v>3</c:v>
                </c:pt>
                <c:pt idx="23">
                  <c:v>2</c:v>
                </c:pt>
                <c:pt idx="24">
                  <c:v>0</c:v>
                </c:pt>
                <c:pt idx="25">
                  <c:v>0</c:v>
                </c:pt>
                <c:pt idx="26">
                  <c:v>1</c:v>
                </c:pt>
                <c:pt idx="27">
                  <c:v>3</c:v>
                </c:pt>
                <c:pt idx="28">
                  <c:v>1</c:v>
                </c:pt>
                <c:pt idx="29">
                  <c:v>1</c:v>
                </c:pt>
                <c:pt idx="30">
                  <c:v>2</c:v>
                </c:pt>
              </c:numCache>
            </c:numRef>
          </c:val>
          <c:smooth val="0"/>
          <c:extLst>
            <c:ext xmlns:c16="http://schemas.microsoft.com/office/drawing/2014/chart" uri="{C3380CC4-5D6E-409C-BE32-E72D297353CC}">
              <c16:uniqueId val="{00000004-6F06-4F1F-83CA-733E038ABF2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0</c:v>
                </c:pt>
                <c:pt idx="1">
                  <c:v>0</c:v>
                </c:pt>
                <c:pt idx="2">
                  <c:v>1</c:v>
                </c:pt>
                <c:pt idx="3">
                  <c:v>0</c:v>
                </c:pt>
                <c:pt idx="4">
                  <c:v>0</c:v>
                </c:pt>
                <c:pt idx="5">
                  <c:v>0</c:v>
                </c:pt>
                <c:pt idx="6">
                  <c:v>2</c:v>
                </c:pt>
                <c:pt idx="7">
                  <c:v>0</c:v>
                </c:pt>
                <c:pt idx="8">
                  <c:v>0</c:v>
                </c:pt>
                <c:pt idx="9">
                  <c:v>1</c:v>
                </c:pt>
                <c:pt idx="10">
                  <c:v>0</c:v>
                </c:pt>
                <c:pt idx="11">
                  <c:v>0</c:v>
                </c:pt>
                <c:pt idx="12">
                  <c:v>2</c:v>
                </c:pt>
                <c:pt idx="13">
                  <c:v>2</c:v>
                </c:pt>
                <c:pt idx="14">
                  <c:v>1</c:v>
                </c:pt>
                <c:pt idx="15">
                  <c:v>0</c:v>
                </c:pt>
                <c:pt idx="16">
                  <c:v>0</c:v>
                </c:pt>
                <c:pt idx="17">
                  <c:v>0</c:v>
                </c:pt>
                <c:pt idx="18">
                  <c:v>0</c:v>
                </c:pt>
                <c:pt idx="19">
                  <c:v>1</c:v>
                </c:pt>
                <c:pt idx="20">
                  <c:v>1</c:v>
                </c:pt>
                <c:pt idx="21">
                  <c:v>1</c:v>
                </c:pt>
                <c:pt idx="22">
                  <c:v>0</c:v>
                </c:pt>
                <c:pt idx="23">
                  <c:v>0</c:v>
                </c:pt>
                <c:pt idx="24">
                  <c:v>0</c:v>
                </c:pt>
                <c:pt idx="25">
                  <c:v>0</c:v>
                </c:pt>
                <c:pt idx="26">
                  <c:v>1</c:v>
                </c:pt>
                <c:pt idx="27">
                  <c:v>1</c:v>
                </c:pt>
                <c:pt idx="28">
                  <c:v>1</c:v>
                </c:pt>
                <c:pt idx="29">
                  <c:v>0</c:v>
                </c:pt>
                <c:pt idx="30">
                  <c:v>1</c:v>
                </c:pt>
              </c:numCache>
            </c:numRef>
          </c:val>
          <c:smooth val="0"/>
          <c:extLst>
            <c:ext xmlns:c16="http://schemas.microsoft.com/office/drawing/2014/chart" uri="{C3380CC4-5D6E-409C-BE32-E72D297353CC}">
              <c16:uniqueId val="{00000005-6F06-4F1F-83CA-733E038ABF2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2</c:v>
                </c:pt>
                <c:pt idx="1">
                  <c:v>2</c:v>
                </c:pt>
                <c:pt idx="2">
                  <c:v>2</c:v>
                </c:pt>
                <c:pt idx="3">
                  <c:v>0</c:v>
                </c:pt>
                <c:pt idx="4">
                  <c:v>0</c:v>
                </c:pt>
                <c:pt idx="5">
                  <c:v>1</c:v>
                </c:pt>
                <c:pt idx="6">
                  <c:v>2</c:v>
                </c:pt>
                <c:pt idx="7">
                  <c:v>1</c:v>
                </c:pt>
                <c:pt idx="8">
                  <c:v>2</c:v>
                </c:pt>
                <c:pt idx="9">
                  <c:v>3</c:v>
                </c:pt>
                <c:pt idx="10">
                  <c:v>1</c:v>
                </c:pt>
                <c:pt idx="11">
                  <c:v>1</c:v>
                </c:pt>
                <c:pt idx="12">
                  <c:v>2</c:v>
                </c:pt>
                <c:pt idx="13">
                  <c:v>1</c:v>
                </c:pt>
                <c:pt idx="14">
                  <c:v>3</c:v>
                </c:pt>
                <c:pt idx="15">
                  <c:v>2</c:v>
                </c:pt>
                <c:pt idx="16">
                  <c:v>6</c:v>
                </c:pt>
                <c:pt idx="17">
                  <c:v>0</c:v>
                </c:pt>
                <c:pt idx="18">
                  <c:v>0</c:v>
                </c:pt>
                <c:pt idx="19">
                  <c:v>1</c:v>
                </c:pt>
                <c:pt idx="20">
                  <c:v>1</c:v>
                </c:pt>
                <c:pt idx="21">
                  <c:v>1</c:v>
                </c:pt>
                <c:pt idx="22">
                  <c:v>2</c:v>
                </c:pt>
                <c:pt idx="23">
                  <c:v>2</c:v>
                </c:pt>
                <c:pt idx="24">
                  <c:v>1</c:v>
                </c:pt>
                <c:pt idx="25">
                  <c:v>0</c:v>
                </c:pt>
                <c:pt idx="26">
                  <c:v>1</c:v>
                </c:pt>
                <c:pt idx="27">
                  <c:v>1</c:v>
                </c:pt>
                <c:pt idx="28">
                  <c:v>2</c:v>
                </c:pt>
                <c:pt idx="29">
                  <c:v>1</c:v>
                </c:pt>
                <c:pt idx="30">
                  <c:v>2</c:v>
                </c:pt>
              </c:numCache>
            </c:numRef>
          </c:val>
          <c:smooth val="0"/>
          <c:extLst>
            <c:ext xmlns:c16="http://schemas.microsoft.com/office/drawing/2014/chart" uri="{C3380CC4-5D6E-409C-BE32-E72D297353CC}">
              <c16:uniqueId val="{00000006-6F06-4F1F-83CA-733E038ABF2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1</c:v>
                </c:pt>
                <c:pt idx="1">
                  <c:v>2</c:v>
                </c:pt>
                <c:pt idx="2">
                  <c:v>3</c:v>
                </c:pt>
                <c:pt idx="3">
                  <c:v>1</c:v>
                </c:pt>
                <c:pt idx="4">
                  <c:v>0</c:v>
                </c:pt>
                <c:pt idx="5">
                  <c:v>3</c:v>
                </c:pt>
                <c:pt idx="6">
                  <c:v>2</c:v>
                </c:pt>
                <c:pt idx="7">
                  <c:v>2</c:v>
                </c:pt>
                <c:pt idx="8">
                  <c:v>2</c:v>
                </c:pt>
                <c:pt idx="9">
                  <c:v>2</c:v>
                </c:pt>
                <c:pt idx="10">
                  <c:v>0</c:v>
                </c:pt>
                <c:pt idx="11">
                  <c:v>0</c:v>
                </c:pt>
                <c:pt idx="12">
                  <c:v>3</c:v>
                </c:pt>
                <c:pt idx="13">
                  <c:v>3</c:v>
                </c:pt>
                <c:pt idx="14">
                  <c:v>2</c:v>
                </c:pt>
                <c:pt idx="15">
                  <c:v>2</c:v>
                </c:pt>
                <c:pt idx="16">
                  <c:v>2</c:v>
                </c:pt>
                <c:pt idx="17">
                  <c:v>1</c:v>
                </c:pt>
                <c:pt idx="18">
                  <c:v>0</c:v>
                </c:pt>
                <c:pt idx="19">
                  <c:v>2</c:v>
                </c:pt>
                <c:pt idx="20">
                  <c:v>2</c:v>
                </c:pt>
                <c:pt idx="21">
                  <c:v>1</c:v>
                </c:pt>
                <c:pt idx="22">
                  <c:v>2</c:v>
                </c:pt>
                <c:pt idx="23">
                  <c:v>1</c:v>
                </c:pt>
                <c:pt idx="24">
                  <c:v>1</c:v>
                </c:pt>
                <c:pt idx="25">
                  <c:v>0</c:v>
                </c:pt>
                <c:pt idx="26">
                  <c:v>4</c:v>
                </c:pt>
                <c:pt idx="27">
                  <c:v>2</c:v>
                </c:pt>
                <c:pt idx="28">
                  <c:v>1</c:v>
                </c:pt>
                <c:pt idx="29">
                  <c:v>2</c:v>
                </c:pt>
                <c:pt idx="30">
                  <c:v>2</c:v>
                </c:pt>
              </c:numCache>
            </c:numRef>
          </c:val>
          <c:smooth val="0"/>
          <c:extLst>
            <c:ext xmlns:c16="http://schemas.microsoft.com/office/drawing/2014/chart" uri="{C3380CC4-5D6E-409C-BE32-E72D297353CC}">
              <c16:uniqueId val="{00000007-6F06-4F1F-83CA-733E038ABF2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1</c:v>
                </c:pt>
                <c:pt idx="1">
                  <c:v>2</c:v>
                </c:pt>
                <c:pt idx="2">
                  <c:v>1</c:v>
                </c:pt>
                <c:pt idx="3">
                  <c:v>0</c:v>
                </c:pt>
                <c:pt idx="4">
                  <c:v>0</c:v>
                </c:pt>
                <c:pt idx="5">
                  <c:v>1</c:v>
                </c:pt>
                <c:pt idx="6">
                  <c:v>1</c:v>
                </c:pt>
                <c:pt idx="7">
                  <c:v>1</c:v>
                </c:pt>
                <c:pt idx="8">
                  <c:v>1</c:v>
                </c:pt>
                <c:pt idx="9">
                  <c:v>3</c:v>
                </c:pt>
                <c:pt idx="10">
                  <c:v>2</c:v>
                </c:pt>
                <c:pt idx="11">
                  <c:v>0</c:v>
                </c:pt>
                <c:pt idx="12">
                  <c:v>3</c:v>
                </c:pt>
                <c:pt idx="13">
                  <c:v>1</c:v>
                </c:pt>
                <c:pt idx="14">
                  <c:v>1</c:v>
                </c:pt>
                <c:pt idx="15">
                  <c:v>1</c:v>
                </c:pt>
                <c:pt idx="16">
                  <c:v>1</c:v>
                </c:pt>
                <c:pt idx="17">
                  <c:v>0</c:v>
                </c:pt>
                <c:pt idx="18">
                  <c:v>0</c:v>
                </c:pt>
                <c:pt idx="19">
                  <c:v>1</c:v>
                </c:pt>
                <c:pt idx="20">
                  <c:v>1</c:v>
                </c:pt>
                <c:pt idx="21">
                  <c:v>1</c:v>
                </c:pt>
                <c:pt idx="22">
                  <c:v>1</c:v>
                </c:pt>
                <c:pt idx="23">
                  <c:v>1</c:v>
                </c:pt>
                <c:pt idx="24">
                  <c:v>0</c:v>
                </c:pt>
                <c:pt idx="25">
                  <c:v>0</c:v>
                </c:pt>
                <c:pt idx="26">
                  <c:v>1</c:v>
                </c:pt>
                <c:pt idx="27">
                  <c:v>1</c:v>
                </c:pt>
                <c:pt idx="28">
                  <c:v>2</c:v>
                </c:pt>
                <c:pt idx="29">
                  <c:v>1</c:v>
                </c:pt>
                <c:pt idx="30">
                  <c:v>1</c:v>
                </c:pt>
              </c:numCache>
            </c:numRef>
          </c:val>
          <c:smooth val="0"/>
          <c:extLst>
            <c:ext xmlns:c16="http://schemas.microsoft.com/office/drawing/2014/chart" uri="{C3380CC4-5D6E-409C-BE32-E72D297353CC}">
              <c16:uniqueId val="{00000008-6F06-4F1F-83CA-733E038ABF2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3</c:v>
                </c:pt>
                <c:pt idx="1">
                  <c:v>5</c:v>
                </c:pt>
                <c:pt idx="2">
                  <c:v>4</c:v>
                </c:pt>
                <c:pt idx="3">
                  <c:v>0</c:v>
                </c:pt>
                <c:pt idx="4">
                  <c:v>0</c:v>
                </c:pt>
                <c:pt idx="5">
                  <c:v>2</c:v>
                </c:pt>
                <c:pt idx="6">
                  <c:v>3</c:v>
                </c:pt>
                <c:pt idx="7">
                  <c:v>5</c:v>
                </c:pt>
                <c:pt idx="8">
                  <c:v>4</c:v>
                </c:pt>
                <c:pt idx="9">
                  <c:v>4</c:v>
                </c:pt>
                <c:pt idx="10">
                  <c:v>0</c:v>
                </c:pt>
                <c:pt idx="11">
                  <c:v>0</c:v>
                </c:pt>
                <c:pt idx="12">
                  <c:v>5</c:v>
                </c:pt>
                <c:pt idx="13">
                  <c:v>2</c:v>
                </c:pt>
                <c:pt idx="14">
                  <c:v>3</c:v>
                </c:pt>
                <c:pt idx="15">
                  <c:v>2</c:v>
                </c:pt>
                <c:pt idx="16">
                  <c:v>4</c:v>
                </c:pt>
                <c:pt idx="17">
                  <c:v>0</c:v>
                </c:pt>
                <c:pt idx="18">
                  <c:v>0</c:v>
                </c:pt>
                <c:pt idx="19">
                  <c:v>3</c:v>
                </c:pt>
                <c:pt idx="20">
                  <c:v>3</c:v>
                </c:pt>
                <c:pt idx="21">
                  <c:v>1</c:v>
                </c:pt>
                <c:pt idx="22">
                  <c:v>2</c:v>
                </c:pt>
                <c:pt idx="23">
                  <c:v>2</c:v>
                </c:pt>
                <c:pt idx="24">
                  <c:v>0</c:v>
                </c:pt>
                <c:pt idx="25">
                  <c:v>0</c:v>
                </c:pt>
                <c:pt idx="26">
                  <c:v>5</c:v>
                </c:pt>
                <c:pt idx="27">
                  <c:v>2</c:v>
                </c:pt>
                <c:pt idx="28">
                  <c:v>1</c:v>
                </c:pt>
                <c:pt idx="29">
                  <c:v>2</c:v>
                </c:pt>
                <c:pt idx="30">
                  <c:v>3</c:v>
                </c:pt>
              </c:numCache>
            </c:numRef>
          </c:val>
          <c:smooth val="0"/>
          <c:extLst>
            <c:ext xmlns:c16="http://schemas.microsoft.com/office/drawing/2014/chart" uri="{C3380CC4-5D6E-409C-BE32-E72D297353CC}">
              <c16:uniqueId val="{00000009-6F06-4F1F-83CA-733E038ABF2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2</c:v>
                </c:pt>
                <c:pt idx="1">
                  <c:v>1</c:v>
                </c:pt>
                <c:pt idx="2">
                  <c:v>3</c:v>
                </c:pt>
                <c:pt idx="3">
                  <c:v>0</c:v>
                </c:pt>
                <c:pt idx="4">
                  <c:v>0</c:v>
                </c:pt>
                <c:pt idx="5">
                  <c:v>1</c:v>
                </c:pt>
                <c:pt idx="6">
                  <c:v>2</c:v>
                </c:pt>
                <c:pt idx="7">
                  <c:v>2</c:v>
                </c:pt>
                <c:pt idx="8">
                  <c:v>1</c:v>
                </c:pt>
                <c:pt idx="9">
                  <c:v>2</c:v>
                </c:pt>
                <c:pt idx="10">
                  <c:v>0</c:v>
                </c:pt>
                <c:pt idx="11">
                  <c:v>0</c:v>
                </c:pt>
                <c:pt idx="12">
                  <c:v>1</c:v>
                </c:pt>
                <c:pt idx="13">
                  <c:v>2</c:v>
                </c:pt>
                <c:pt idx="14">
                  <c:v>2</c:v>
                </c:pt>
                <c:pt idx="15">
                  <c:v>1</c:v>
                </c:pt>
                <c:pt idx="16">
                  <c:v>3</c:v>
                </c:pt>
                <c:pt idx="17">
                  <c:v>0</c:v>
                </c:pt>
                <c:pt idx="18">
                  <c:v>0</c:v>
                </c:pt>
                <c:pt idx="19">
                  <c:v>1</c:v>
                </c:pt>
                <c:pt idx="20">
                  <c:v>2</c:v>
                </c:pt>
                <c:pt idx="21">
                  <c:v>1</c:v>
                </c:pt>
                <c:pt idx="22">
                  <c:v>3</c:v>
                </c:pt>
                <c:pt idx="23">
                  <c:v>3</c:v>
                </c:pt>
                <c:pt idx="24">
                  <c:v>0</c:v>
                </c:pt>
                <c:pt idx="25">
                  <c:v>0</c:v>
                </c:pt>
                <c:pt idx="26">
                  <c:v>2</c:v>
                </c:pt>
                <c:pt idx="27">
                  <c:v>3</c:v>
                </c:pt>
                <c:pt idx="28">
                  <c:v>2</c:v>
                </c:pt>
                <c:pt idx="29">
                  <c:v>0</c:v>
                </c:pt>
                <c:pt idx="30">
                  <c:v>2</c:v>
                </c:pt>
              </c:numCache>
            </c:numRef>
          </c:val>
          <c:smooth val="0"/>
          <c:extLst>
            <c:ext xmlns:c16="http://schemas.microsoft.com/office/drawing/2014/chart" uri="{C3380CC4-5D6E-409C-BE32-E72D297353CC}">
              <c16:uniqueId val="{0000000A-6F06-4F1F-83CA-733E038ABF29}"/>
            </c:ext>
          </c:extLst>
        </c:ser>
        <c:dLbls>
          <c:showLegendKey val="0"/>
          <c:showVal val="0"/>
          <c:showCatName val="0"/>
          <c:showSerName val="0"/>
          <c:showPercent val="0"/>
          <c:showBubbleSize val="0"/>
        </c:dLbls>
        <c:smooth val="0"/>
        <c:axId val="284646296"/>
        <c:axId val="284644656"/>
      </c:lineChart>
      <c:dateAx>
        <c:axId val="28464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4656"/>
        <c:crosses val="autoZero"/>
        <c:auto val="1"/>
        <c:lblOffset val="100"/>
        <c:baseTimeUnit val="days"/>
      </c:dateAx>
      <c:valAx>
        <c:axId val="28464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4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1</c:v>
                </c:pt>
                <c:pt idx="4">
                  <c:v>4</c:v>
                </c:pt>
                <c:pt idx="5">
                  <c:v>1</c:v>
                </c:pt>
                <c:pt idx="6">
                  <c:v>0</c:v>
                </c:pt>
              </c:numCache>
            </c:numRef>
          </c:val>
          <c:extLst>
            <c:ext xmlns:c16="http://schemas.microsoft.com/office/drawing/2014/chart" uri="{C3380CC4-5D6E-409C-BE32-E72D297353CC}">
              <c16:uniqueId val="{00000000-B414-4A67-B84C-A5420E49687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13</c:v>
                </c:pt>
                <c:pt idx="3">
                  <c:v>10</c:v>
                </c:pt>
                <c:pt idx="4">
                  <c:v>8</c:v>
                </c:pt>
                <c:pt idx="5">
                  <c:v>1</c:v>
                </c:pt>
                <c:pt idx="6">
                  <c:v>0</c:v>
                </c:pt>
              </c:numCache>
            </c:numRef>
          </c:val>
          <c:extLst>
            <c:ext xmlns:c16="http://schemas.microsoft.com/office/drawing/2014/chart" uri="{C3380CC4-5D6E-409C-BE32-E72D297353CC}">
              <c16:uniqueId val="{00000001-B414-4A67-B84C-A5420E49687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0</c:v>
                </c:pt>
                <c:pt idx="2">
                  <c:v>4</c:v>
                </c:pt>
                <c:pt idx="3">
                  <c:v>8</c:v>
                </c:pt>
                <c:pt idx="4">
                  <c:v>9</c:v>
                </c:pt>
                <c:pt idx="5">
                  <c:v>1</c:v>
                </c:pt>
                <c:pt idx="6">
                  <c:v>0</c:v>
                </c:pt>
              </c:numCache>
            </c:numRef>
          </c:val>
          <c:extLst>
            <c:ext xmlns:c16="http://schemas.microsoft.com/office/drawing/2014/chart" uri="{C3380CC4-5D6E-409C-BE32-E72D297353CC}">
              <c16:uniqueId val="{00000002-B414-4A67-B84C-A5420E49687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2</c:v>
                </c:pt>
                <c:pt idx="2">
                  <c:v>3</c:v>
                </c:pt>
                <c:pt idx="3">
                  <c:v>5</c:v>
                </c:pt>
                <c:pt idx="4">
                  <c:v>9</c:v>
                </c:pt>
                <c:pt idx="5">
                  <c:v>0</c:v>
                </c:pt>
                <c:pt idx="6">
                  <c:v>0</c:v>
                </c:pt>
              </c:numCache>
            </c:numRef>
          </c:val>
          <c:extLst>
            <c:ext xmlns:c16="http://schemas.microsoft.com/office/drawing/2014/chart" uri="{C3380CC4-5D6E-409C-BE32-E72D297353CC}">
              <c16:uniqueId val="{00000003-B414-4A67-B84C-A5420E49687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10</c:v>
                </c:pt>
                <c:pt idx="2">
                  <c:v>6</c:v>
                </c:pt>
                <c:pt idx="3">
                  <c:v>9</c:v>
                </c:pt>
                <c:pt idx="4">
                  <c:v>10</c:v>
                </c:pt>
                <c:pt idx="5">
                  <c:v>0</c:v>
                </c:pt>
                <c:pt idx="6">
                  <c:v>0</c:v>
                </c:pt>
              </c:numCache>
            </c:numRef>
          </c:val>
          <c:extLst>
            <c:ext xmlns:c16="http://schemas.microsoft.com/office/drawing/2014/chart" uri="{C3380CC4-5D6E-409C-BE32-E72D297353CC}">
              <c16:uniqueId val="{00000004-B414-4A67-B84C-A5420E49687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6</c:v>
                </c:pt>
                <c:pt idx="2">
                  <c:v>3</c:v>
                </c:pt>
                <c:pt idx="3">
                  <c:v>0</c:v>
                </c:pt>
                <c:pt idx="4">
                  <c:v>3</c:v>
                </c:pt>
                <c:pt idx="5">
                  <c:v>0</c:v>
                </c:pt>
                <c:pt idx="6">
                  <c:v>0</c:v>
                </c:pt>
              </c:numCache>
            </c:numRef>
          </c:val>
          <c:extLst>
            <c:ext xmlns:c16="http://schemas.microsoft.com/office/drawing/2014/chart" uri="{C3380CC4-5D6E-409C-BE32-E72D297353CC}">
              <c16:uniqueId val="{00000005-B414-4A67-B84C-A5420E49687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5</c:v>
                </c:pt>
                <c:pt idx="2">
                  <c:v>9</c:v>
                </c:pt>
                <c:pt idx="3">
                  <c:v>9</c:v>
                </c:pt>
                <c:pt idx="4">
                  <c:v>15</c:v>
                </c:pt>
                <c:pt idx="5">
                  <c:v>2</c:v>
                </c:pt>
                <c:pt idx="6">
                  <c:v>1</c:v>
                </c:pt>
              </c:numCache>
            </c:numRef>
          </c:val>
          <c:extLst>
            <c:ext xmlns:c16="http://schemas.microsoft.com/office/drawing/2014/chart" uri="{C3380CC4-5D6E-409C-BE32-E72D297353CC}">
              <c16:uniqueId val="{00000006-B414-4A67-B84C-A5420E49687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12</c:v>
                </c:pt>
                <c:pt idx="1">
                  <c:v>9</c:v>
                </c:pt>
                <c:pt idx="2">
                  <c:v>7</c:v>
                </c:pt>
                <c:pt idx="3">
                  <c:v>10</c:v>
                </c:pt>
                <c:pt idx="4">
                  <c:v>10</c:v>
                </c:pt>
                <c:pt idx="5">
                  <c:v>3</c:v>
                </c:pt>
                <c:pt idx="6">
                  <c:v>0</c:v>
                </c:pt>
              </c:numCache>
            </c:numRef>
          </c:val>
          <c:extLst>
            <c:ext xmlns:c16="http://schemas.microsoft.com/office/drawing/2014/chart" uri="{C3380CC4-5D6E-409C-BE32-E72D297353CC}">
              <c16:uniqueId val="{00000007-B414-4A67-B84C-A5420E49687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6</c:v>
                </c:pt>
                <c:pt idx="1">
                  <c:v>4</c:v>
                </c:pt>
                <c:pt idx="2">
                  <c:v>6</c:v>
                </c:pt>
                <c:pt idx="3">
                  <c:v>6</c:v>
                </c:pt>
                <c:pt idx="4">
                  <c:v>7</c:v>
                </c:pt>
                <c:pt idx="5">
                  <c:v>2</c:v>
                </c:pt>
                <c:pt idx="6">
                  <c:v>0</c:v>
                </c:pt>
              </c:numCache>
            </c:numRef>
          </c:val>
          <c:extLst>
            <c:ext xmlns:c16="http://schemas.microsoft.com/office/drawing/2014/chart" uri="{C3380CC4-5D6E-409C-BE32-E72D297353CC}">
              <c16:uniqueId val="{00000008-B414-4A67-B84C-A5420E49687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15</c:v>
                </c:pt>
                <c:pt idx="1">
                  <c:v>10</c:v>
                </c:pt>
                <c:pt idx="2">
                  <c:v>13</c:v>
                </c:pt>
                <c:pt idx="3">
                  <c:v>15</c:v>
                </c:pt>
                <c:pt idx="4">
                  <c:v>17</c:v>
                </c:pt>
                <c:pt idx="5">
                  <c:v>0</c:v>
                </c:pt>
                <c:pt idx="6">
                  <c:v>0</c:v>
                </c:pt>
              </c:numCache>
            </c:numRef>
          </c:val>
          <c:extLst>
            <c:ext xmlns:c16="http://schemas.microsoft.com/office/drawing/2014/chart" uri="{C3380CC4-5D6E-409C-BE32-E72D297353CC}">
              <c16:uniqueId val="{00000009-B414-4A67-B84C-A5420E49687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9</c:v>
                </c:pt>
                <c:pt idx="2">
                  <c:v>9</c:v>
                </c:pt>
                <c:pt idx="3">
                  <c:v>6</c:v>
                </c:pt>
                <c:pt idx="4">
                  <c:v>13</c:v>
                </c:pt>
                <c:pt idx="5">
                  <c:v>0</c:v>
                </c:pt>
                <c:pt idx="6">
                  <c:v>0</c:v>
                </c:pt>
              </c:numCache>
            </c:numRef>
          </c:val>
          <c:extLst>
            <c:ext xmlns:c16="http://schemas.microsoft.com/office/drawing/2014/chart" uri="{C3380CC4-5D6E-409C-BE32-E72D297353CC}">
              <c16:uniqueId val="{0000000A-B414-4A67-B84C-A5420E496872}"/>
            </c:ext>
          </c:extLst>
        </c:ser>
        <c:dLbls>
          <c:showLegendKey val="0"/>
          <c:showVal val="0"/>
          <c:showCatName val="0"/>
          <c:showSerName val="0"/>
          <c:showPercent val="0"/>
          <c:showBubbleSize val="0"/>
        </c:dLbls>
        <c:gapWidth val="219"/>
        <c:overlap val="-27"/>
        <c:axId val="284545016"/>
        <c:axId val="284544360"/>
      </c:barChart>
      <c:catAx>
        <c:axId val="28454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4360"/>
        <c:crosses val="autoZero"/>
        <c:auto val="1"/>
        <c:lblAlgn val="ctr"/>
        <c:lblOffset val="100"/>
        <c:noMultiLvlLbl val="0"/>
      </c:catAx>
      <c:valAx>
        <c:axId val="28454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1.787661208734E-2</c:v>
                </c:pt>
                <c:pt idx="2">
                  <c:v>1.0241727155752001</c:v>
                </c:pt>
                <c:pt idx="3">
                  <c:v>2.0430413814103002E-2</c:v>
                </c:pt>
                <c:pt idx="4">
                  <c:v>7.317624178609E-3</c:v>
                </c:pt>
                <c:pt idx="5">
                  <c:v>1.7287273227318E-2</c:v>
                </c:pt>
              </c:numCache>
            </c:numRef>
          </c:val>
          <c:extLst>
            <c:ext xmlns:c16="http://schemas.microsoft.com/office/drawing/2014/chart" uri="{C3380CC4-5D6E-409C-BE32-E72D297353CC}">
              <c16:uniqueId val="{00000000-F2A4-4BDF-9546-15125D0B998D}"/>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0.1019291752498</c:v>
                </c:pt>
                <c:pt idx="1">
                  <c:v>7.1229332809085E-2</c:v>
                </c:pt>
                <c:pt idx="2">
                  <c:v>0.12168892272829999</c:v>
                </c:pt>
                <c:pt idx="3">
                  <c:v>0.29281903855595998</c:v>
                </c:pt>
                <c:pt idx="4">
                  <c:v>0.14006061141359999</c:v>
                </c:pt>
                <c:pt idx="5">
                  <c:v>0.31207945014754002</c:v>
                </c:pt>
              </c:numCache>
            </c:numRef>
          </c:val>
          <c:extLst>
            <c:ext xmlns:c16="http://schemas.microsoft.com/office/drawing/2014/chart" uri="{C3380CC4-5D6E-409C-BE32-E72D297353CC}">
              <c16:uniqueId val="{00000001-F2A4-4BDF-9546-15125D0B998D}"/>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2.5424964176498002E-2</c:v>
                </c:pt>
                <c:pt idx="2">
                  <c:v>5.1338869971775999E-3</c:v>
                </c:pt>
                <c:pt idx="3">
                  <c:v>8.4778781207267007E-2</c:v>
                </c:pt>
                <c:pt idx="4">
                  <c:v>8.3070802006009997E-2</c:v>
                </c:pt>
                <c:pt idx="5">
                  <c:v>1.0586154583327E-2</c:v>
                </c:pt>
              </c:numCache>
            </c:numRef>
          </c:val>
          <c:extLst>
            <c:ext xmlns:c16="http://schemas.microsoft.com/office/drawing/2014/chart" uri="{C3380CC4-5D6E-409C-BE32-E72D297353CC}">
              <c16:uniqueId val="{00000002-F2A4-4BDF-9546-15125D0B998D}"/>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5.5016901807583E-2</c:v>
                </c:pt>
                <c:pt idx="1">
                  <c:v>8.7444082343178006E-2</c:v>
                </c:pt>
                <c:pt idx="2">
                  <c:v>2.1928492871553001E-2</c:v>
                </c:pt>
                <c:pt idx="3">
                  <c:v>2.2913588243629001E-2</c:v>
                </c:pt>
                <c:pt idx="4">
                  <c:v>2.0916408585174E-2</c:v>
                </c:pt>
              </c:numCache>
            </c:numRef>
          </c:val>
          <c:extLst>
            <c:ext xmlns:c16="http://schemas.microsoft.com/office/drawing/2014/chart" uri="{C3380CC4-5D6E-409C-BE32-E72D297353CC}">
              <c16:uniqueId val="{00000003-F2A4-4BDF-9546-15125D0B998D}"/>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0.21179949883563001</c:v>
                </c:pt>
                <c:pt idx="1">
                  <c:v>2.0719516190441999E-2</c:v>
                </c:pt>
                <c:pt idx="2">
                  <c:v>0.35742641177529999</c:v>
                </c:pt>
                <c:pt idx="3">
                  <c:v>0.22323163454945</c:v>
                </c:pt>
                <c:pt idx="4">
                  <c:v>0.14667469474132</c:v>
                </c:pt>
              </c:numCache>
            </c:numRef>
          </c:val>
          <c:extLst>
            <c:ext xmlns:c16="http://schemas.microsoft.com/office/drawing/2014/chart" uri="{C3380CC4-5D6E-409C-BE32-E72D297353CC}">
              <c16:uniqueId val="{00000004-F2A4-4BDF-9546-15125D0B998D}"/>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5.9758797163052997E-3</c:v>
                </c:pt>
                <c:pt idx="1">
                  <c:v>7.2997288460044003E-3</c:v>
                </c:pt>
                <c:pt idx="2">
                  <c:v>1.1828035214882E-2</c:v>
                </c:pt>
                <c:pt idx="4">
                  <c:v>6.4831490089938002E-3</c:v>
                </c:pt>
              </c:numCache>
            </c:numRef>
          </c:val>
          <c:extLst>
            <c:ext xmlns:c16="http://schemas.microsoft.com/office/drawing/2014/chart" uri="{C3380CC4-5D6E-409C-BE32-E72D297353CC}">
              <c16:uniqueId val="{00000005-F2A4-4BDF-9546-15125D0B998D}"/>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7.3767578478643996E-3</c:v>
                </c:pt>
                <c:pt idx="1">
                  <c:v>1.1758104933263E-2</c:v>
                </c:pt>
                <c:pt idx="2">
                  <c:v>1.0605641754337E-2</c:v>
                </c:pt>
                <c:pt idx="3">
                  <c:v>1.2344271550129999E-2</c:v>
                </c:pt>
                <c:pt idx="4">
                  <c:v>9.0756475340392998E-3</c:v>
                </c:pt>
                <c:pt idx="5">
                  <c:v>8.7179865474760997E-3</c:v>
                </c:pt>
                <c:pt idx="6">
                  <c:v>1.7883049328156E-3</c:v>
                </c:pt>
              </c:numCache>
            </c:numRef>
          </c:val>
          <c:extLst>
            <c:ext xmlns:c16="http://schemas.microsoft.com/office/drawing/2014/chart" uri="{C3380CC4-5D6E-409C-BE32-E72D297353CC}">
              <c16:uniqueId val="{00000006-F2A4-4BDF-9546-15125D0B998D}"/>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0.64645664641496003</c:v>
                </c:pt>
                <c:pt idx="1">
                  <c:v>0.21942241536026</c:v>
                </c:pt>
                <c:pt idx="2">
                  <c:v>0.24236541499122</c:v>
                </c:pt>
                <c:pt idx="3">
                  <c:v>0.17434529330234999</c:v>
                </c:pt>
                <c:pt idx="4">
                  <c:v>0.3922508571369</c:v>
                </c:pt>
                <c:pt idx="5">
                  <c:v>1.2411550766473001</c:v>
                </c:pt>
              </c:numCache>
            </c:numRef>
          </c:val>
          <c:extLst>
            <c:ext xmlns:c16="http://schemas.microsoft.com/office/drawing/2014/chart" uri="{C3380CC4-5D6E-409C-BE32-E72D297353CC}">
              <c16:uniqueId val="{00000007-F2A4-4BDF-9546-15125D0B998D}"/>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0.39023758201114001</c:v>
                </c:pt>
                <c:pt idx="1">
                  <c:v>1.5960516861609E-2</c:v>
                </c:pt>
                <c:pt idx="2">
                  <c:v>3.0703872535738998E-2</c:v>
                </c:pt>
                <c:pt idx="3">
                  <c:v>0.13349509798147999</c:v>
                </c:pt>
                <c:pt idx="4">
                  <c:v>0.21548801152321001</c:v>
                </c:pt>
                <c:pt idx="5">
                  <c:v>0.32474645747199998</c:v>
                </c:pt>
              </c:numCache>
            </c:numRef>
          </c:val>
          <c:extLst>
            <c:ext xmlns:c16="http://schemas.microsoft.com/office/drawing/2014/chart" uri="{C3380CC4-5D6E-409C-BE32-E72D297353CC}">
              <c16:uniqueId val="{00000008-F2A4-4BDF-9546-15125D0B998D}"/>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2.0463488887823001E-2</c:v>
                </c:pt>
                <c:pt idx="1">
                  <c:v>2.4186199477907001E-2</c:v>
                </c:pt>
                <c:pt idx="2">
                  <c:v>4.5220656247645E-2</c:v>
                </c:pt>
                <c:pt idx="3">
                  <c:v>1.7357423610207E-2</c:v>
                </c:pt>
                <c:pt idx="4">
                  <c:v>2.4988241420267E-2</c:v>
                </c:pt>
              </c:numCache>
            </c:numRef>
          </c:val>
          <c:extLst>
            <c:ext xmlns:c16="http://schemas.microsoft.com/office/drawing/2014/chart" uri="{C3380CC4-5D6E-409C-BE32-E72D297353CC}">
              <c16:uniqueId val="{00000009-F2A4-4BDF-9546-15125D0B998D}"/>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0.16079730805785</c:v>
                </c:pt>
                <c:pt idx="1">
                  <c:v>0.19321934248343001</c:v>
                </c:pt>
                <c:pt idx="2">
                  <c:v>0.17666583899148999</c:v>
                </c:pt>
                <c:pt idx="3">
                  <c:v>8.3909138390142995E-2</c:v>
                </c:pt>
                <c:pt idx="4">
                  <c:v>0.12981547234456001</c:v>
                </c:pt>
              </c:numCache>
            </c:numRef>
          </c:val>
          <c:extLst>
            <c:ext xmlns:c16="http://schemas.microsoft.com/office/drawing/2014/chart" uri="{C3380CC4-5D6E-409C-BE32-E72D297353CC}">
              <c16:uniqueId val="{0000000A-F2A4-4BDF-9546-15125D0B998D}"/>
            </c:ext>
          </c:extLst>
        </c:ser>
        <c:dLbls>
          <c:showLegendKey val="0"/>
          <c:showVal val="0"/>
          <c:showCatName val="0"/>
          <c:showSerName val="0"/>
          <c:showPercent val="0"/>
          <c:showBubbleSize val="0"/>
        </c:dLbls>
        <c:gapWidth val="219"/>
        <c:overlap val="-27"/>
        <c:axId val="284547968"/>
        <c:axId val="284550592"/>
      </c:barChart>
      <c:catAx>
        <c:axId val="28454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50592"/>
        <c:crosses val="autoZero"/>
        <c:auto val="1"/>
        <c:lblAlgn val="ctr"/>
        <c:lblOffset val="100"/>
        <c:noMultiLvlLbl val="0"/>
      </c:catAx>
      <c:valAx>
        <c:axId val="2845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c:v>
                </c:pt>
                <c:pt idx="14">
                  <c:v>1</c:v>
                </c:pt>
                <c:pt idx="15">
                  <c:v>0</c:v>
                </c:pt>
                <c:pt idx="16">
                  <c:v>1</c:v>
                </c:pt>
                <c:pt idx="17">
                  <c:v>1</c:v>
                </c:pt>
                <c:pt idx="18">
                  <c:v>1</c:v>
                </c:pt>
                <c:pt idx="19">
                  <c:v>0</c:v>
                </c:pt>
                <c:pt idx="20">
                  <c:v>0</c:v>
                </c:pt>
                <c:pt idx="21">
                  <c:v>0</c:v>
                </c:pt>
                <c:pt idx="22">
                  <c:v>0</c:v>
                </c:pt>
                <c:pt idx="23">
                  <c:v>1</c:v>
                </c:pt>
              </c:numCache>
            </c:numRef>
          </c:val>
          <c:smooth val="0"/>
          <c:extLst>
            <c:ext xmlns:c16="http://schemas.microsoft.com/office/drawing/2014/chart" uri="{C3380CC4-5D6E-409C-BE32-E72D297353CC}">
              <c16:uniqueId val="{00000000-C3ED-48F7-A2F4-A03225B8158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1</c:v>
                </c:pt>
                <c:pt idx="14">
                  <c:v>6</c:v>
                </c:pt>
                <c:pt idx="15">
                  <c:v>1</c:v>
                </c:pt>
                <c:pt idx="16">
                  <c:v>8</c:v>
                </c:pt>
                <c:pt idx="17">
                  <c:v>0</c:v>
                </c:pt>
                <c:pt idx="18">
                  <c:v>14</c:v>
                </c:pt>
                <c:pt idx="19">
                  <c:v>3</c:v>
                </c:pt>
                <c:pt idx="20">
                  <c:v>4</c:v>
                </c:pt>
                <c:pt idx="21">
                  <c:v>0</c:v>
                </c:pt>
                <c:pt idx="22">
                  <c:v>0</c:v>
                </c:pt>
                <c:pt idx="23">
                  <c:v>0</c:v>
                </c:pt>
              </c:numCache>
            </c:numRef>
          </c:val>
          <c:smooth val="0"/>
          <c:extLst>
            <c:ext xmlns:c16="http://schemas.microsoft.com/office/drawing/2014/chart" uri="{C3380CC4-5D6E-409C-BE32-E72D297353CC}">
              <c16:uniqueId val="{00000001-C3ED-48F7-A2F4-A03225B8158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5</c:v>
                </c:pt>
                <c:pt idx="12">
                  <c:v>2</c:v>
                </c:pt>
                <c:pt idx="13">
                  <c:v>2</c:v>
                </c:pt>
                <c:pt idx="14">
                  <c:v>2</c:v>
                </c:pt>
                <c:pt idx="15">
                  <c:v>0</c:v>
                </c:pt>
                <c:pt idx="16">
                  <c:v>4</c:v>
                </c:pt>
                <c:pt idx="17">
                  <c:v>2</c:v>
                </c:pt>
                <c:pt idx="18">
                  <c:v>4</c:v>
                </c:pt>
                <c:pt idx="19">
                  <c:v>4</c:v>
                </c:pt>
                <c:pt idx="20">
                  <c:v>2</c:v>
                </c:pt>
                <c:pt idx="21">
                  <c:v>0</c:v>
                </c:pt>
                <c:pt idx="22">
                  <c:v>0</c:v>
                </c:pt>
                <c:pt idx="23">
                  <c:v>0</c:v>
                </c:pt>
              </c:numCache>
            </c:numRef>
          </c:val>
          <c:smooth val="0"/>
          <c:extLst>
            <c:ext xmlns:c16="http://schemas.microsoft.com/office/drawing/2014/chart" uri="{C3380CC4-5D6E-409C-BE32-E72D297353CC}">
              <c16:uniqueId val="{00000002-C3ED-48F7-A2F4-A03225B8158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4</c:v>
                </c:pt>
                <c:pt idx="13">
                  <c:v>1</c:v>
                </c:pt>
                <c:pt idx="14">
                  <c:v>0</c:v>
                </c:pt>
                <c:pt idx="15">
                  <c:v>1</c:v>
                </c:pt>
                <c:pt idx="16">
                  <c:v>5</c:v>
                </c:pt>
                <c:pt idx="17">
                  <c:v>1</c:v>
                </c:pt>
                <c:pt idx="18">
                  <c:v>4</c:v>
                </c:pt>
                <c:pt idx="19">
                  <c:v>1</c:v>
                </c:pt>
                <c:pt idx="20">
                  <c:v>0</c:v>
                </c:pt>
                <c:pt idx="21">
                  <c:v>5</c:v>
                </c:pt>
                <c:pt idx="22">
                  <c:v>0</c:v>
                </c:pt>
                <c:pt idx="23">
                  <c:v>0</c:v>
                </c:pt>
              </c:numCache>
            </c:numRef>
          </c:val>
          <c:smooth val="0"/>
          <c:extLst>
            <c:ext xmlns:c16="http://schemas.microsoft.com/office/drawing/2014/chart" uri="{C3380CC4-5D6E-409C-BE32-E72D297353CC}">
              <c16:uniqueId val="{00000003-C3ED-48F7-A2F4-A03225B8158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21</c:v>
                </c:pt>
                <c:pt idx="11">
                  <c:v>6</c:v>
                </c:pt>
                <c:pt idx="12">
                  <c:v>4</c:v>
                </c:pt>
                <c:pt idx="13">
                  <c:v>1</c:v>
                </c:pt>
                <c:pt idx="14">
                  <c:v>1</c:v>
                </c:pt>
                <c:pt idx="15">
                  <c:v>0</c:v>
                </c:pt>
                <c:pt idx="16">
                  <c:v>2</c:v>
                </c:pt>
                <c:pt idx="17">
                  <c:v>2</c:v>
                </c:pt>
                <c:pt idx="18">
                  <c:v>0</c:v>
                </c:pt>
                <c:pt idx="19">
                  <c:v>3</c:v>
                </c:pt>
                <c:pt idx="20">
                  <c:v>0</c:v>
                </c:pt>
                <c:pt idx="21">
                  <c:v>0</c:v>
                </c:pt>
                <c:pt idx="22">
                  <c:v>0</c:v>
                </c:pt>
                <c:pt idx="23">
                  <c:v>0</c:v>
                </c:pt>
              </c:numCache>
            </c:numRef>
          </c:val>
          <c:smooth val="0"/>
          <c:extLst>
            <c:ext xmlns:c16="http://schemas.microsoft.com/office/drawing/2014/chart" uri="{C3380CC4-5D6E-409C-BE32-E72D297353CC}">
              <c16:uniqueId val="{00000004-C3ED-48F7-A2F4-A03225B8158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0</c:v>
                </c:pt>
                <c:pt idx="12">
                  <c:v>0</c:v>
                </c:pt>
                <c:pt idx="13">
                  <c:v>2</c:v>
                </c:pt>
                <c:pt idx="14">
                  <c:v>1</c:v>
                </c:pt>
                <c:pt idx="15">
                  <c:v>0</c:v>
                </c:pt>
                <c:pt idx="16">
                  <c:v>1</c:v>
                </c:pt>
                <c:pt idx="17">
                  <c:v>2</c:v>
                </c:pt>
                <c:pt idx="18">
                  <c:v>2</c:v>
                </c:pt>
                <c:pt idx="19">
                  <c:v>3</c:v>
                </c:pt>
                <c:pt idx="20">
                  <c:v>0</c:v>
                </c:pt>
                <c:pt idx="21">
                  <c:v>0</c:v>
                </c:pt>
                <c:pt idx="22">
                  <c:v>3</c:v>
                </c:pt>
                <c:pt idx="23">
                  <c:v>0</c:v>
                </c:pt>
              </c:numCache>
            </c:numRef>
          </c:val>
          <c:smooth val="0"/>
          <c:extLst>
            <c:ext xmlns:c16="http://schemas.microsoft.com/office/drawing/2014/chart" uri="{C3380CC4-5D6E-409C-BE32-E72D297353CC}">
              <c16:uniqueId val="{00000005-C3ED-48F7-A2F4-A03225B8158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13</c:v>
                </c:pt>
                <c:pt idx="12">
                  <c:v>8</c:v>
                </c:pt>
                <c:pt idx="13">
                  <c:v>1</c:v>
                </c:pt>
                <c:pt idx="14">
                  <c:v>5</c:v>
                </c:pt>
                <c:pt idx="15">
                  <c:v>1</c:v>
                </c:pt>
                <c:pt idx="16">
                  <c:v>4</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C3ED-48F7-A2F4-A03225B8158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0</c:v>
                </c:pt>
                <c:pt idx="10">
                  <c:v>4</c:v>
                </c:pt>
                <c:pt idx="11">
                  <c:v>4</c:v>
                </c:pt>
                <c:pt idx="12">
                  <c:v>9</c:v>
                </c:pt>
                <c:pt idx="13">
                  <c:v>3</c:v>
                </c:pt>
                <c:pt idx="14">
                  <c:v>1</c:v>
                </c:pt>
                <c:pt idx="15">
                  <c:v>3</c:v>
                </c:pt>
                <c:pt idx="16">
                  <c:v>7</c:v>
                </c:pt>
                <c:pt idx="17">
                  <c:v>6</c:v>
                </c:pt>
                <c:pt idx="18">
                  <c:v>6</c:v>
                </c:pt>
                <c:pt idx="19">
                  <c:v>3</c:v>
                </c:pt>
                <c:pt idx="20">
                  <c:v>0</c:v>
                </c:pt>
                <c:pt idx="21">
                  <c:v>1</c:v>
                </c:pt>
                <c:pt idx="22">
                  <c:v>2</c:v>
                </c:pt>
                <c:pt idx="23">
                  <c:v>0</c:v>
                </c:pt>
              </c:numCache>
            </c:numRef>
          </c:val>
          <c:smooth val="0"/>
          <c:extLst>
            <c:ext xmlns:c16="http://schemas.microsoft.com/office/drawing/2014/chart" uri="{C3380CC4-5D6E-409C-BE32-E72D297353CC}">
              <c16:uniqueId val="{00000007-C3ED-48F7-A2F4-A03225B8158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14</c:v>
                </c:pt>
                <c:pt idx="15">
                  <c:v>0</c:v>
                </c:pt>
                <c:pt idx="16">
                  <c:v>0</c:v>
                </c:pt>
                <c:pt idx="17">
                  <c:v>1</c:v>
                </c:pt>
                <c:pt idx="18">
                  <c:v>1</c:v>
                </c:pt>
                <c:pt idx="19">
                  <c:v>10</c:v>
                </c:pt>
                <c:pt idx="20">
                  <c:v>0</c:v>
                </c:pt>
                <c:pt idx="21">
                  <c:v>4</c:v>
                </c:pt>
                <c:pt idx="22">
                  <c:v>0</c:v>
                </c:pt>
                <c:pt idx="23">
                  <c:v>0</c:v>
                </c:pt>
              </c:numCache>
            </c:numRef>
          </c:val>
          <c:smooth val="0"/>
          <c:extLst>
            <c:ext xmlns:c16="http://schemas.microsoft.com/office/drawing/2014/chart" uri="{C3380CC4-5D6E-409C-BE32-E72D297353CC}">
              <c16:uniqueId val="{00000008-C3ED-48F7-A2F4-A03225B8158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12</c:v>
                </c:pt>
                <c:pt idx="11">
                  <c:v>2</c:v>
                </c:pt>
                <c:pt idx="12">
                  <c:v>3</c:v>
                </c:pt>
                <c:pt idx="13">
                  <c:v>0</c:v>
                </c:pt>
                <c:pt idx="14">
                  <c:v>11</c:v>
                </c:pt>
                <c:pt idx="15">
                  <c:v>2</c:v>
                </c:pt>
                <c:pt idx="16">
                  <c:v>1</c:v>
                </c:pt>
                <c:pt idx="17">
                  <c:v>1</c:v>
                </c:pt>
                <c:pt idx="18">
                  <c:v>17</c:v>
                </c:pt>
                <c:pt idx="19">
                  <c:v>21</c:v>
                </c:pt>
                <c:pt idx="20">
                  <c:v>0</c:v>
                </c:pt>
                <c:pt idx="21">
                  <c:v>0</c:v>
                </c:pt>
                <c:pt idx="22">
                  <c:v>0</c:v>
                </c:pt>
                <c:pt idx="23">
                  <c:v>0</c:v>
                </c:pt>
              </c:numCache>
            </c:numRef>
          </c:val>
          <c:smooth val="0"/>
          <c:extLst>
            <c:ext xmlns:c16="http://schemas.microsoft.com/office/drawing/2014/chart" uri="{C3380CC4-5D6E-409C-BE32-E72D297353CC}">
              <c16:uniqueId val="{00000009-C3ED-48F7-A2F4-A03225B8158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8</c:v>
                </c:pt>
                <c:pt idx="12">
                  <c:v>8</c:v>
                </c:pt>
                <c:pt idx="13">
                  <c:v>6</c:v>
                </c:pt>
                <c:pt idx="14">
                  <c:v>8</c:v>
                </c:pt>
                <c:pt idx="15">
                  <c:v>1</c:v>
                </c:pt>
                <c:pt idx="16">
                  <c:v>7</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C3ED-48F7-A2F4-A03225B8158D}"/>
            </c:ext>
          </c:extLst>
        </c:ser>
        <c:dLbls>
          <c:showLegendKey val="0"/>
          <c:showVal val="0"/>
          <c:showCatName val="0"/>
          <c:showSerName val="0"/>
          <c:showPercent val="0"/>
          <c:showBubbleSize val="0"/>
        </c:dLbls>
        <c:smooth val="0"/>
        <c:axId val="290789512"/>
        <c:axId val="290785248"/>
      </c:lineChart>
      <c:catAx>
        <c:axId val="29078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5248"/>
        <c:crosses val="autoZero"/>
        <c:auto val="1"/>
        <c:lblAlgn val="ctr"/>
        <c:lblOffset val="100"/>
        <c:noMultiLvlLbl val="0"/>
      </c:catAx>
      <c:valAx>
        <c:axId val="29078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1.5519195673484001E-2</c:v>
                </c:pt>
                <c:pt idx="12">
                  <c:v>0</c:v>
                </c:pt>
                <c:pt idx="13">
                  <c:v>6.4827019901895003E-3</c:v>
                </c:pt>
                <c:pt idx="14">
                  <c:v>1.0018721257565999E-2</c:v>
                </c:pt>
                <c:pt idx="15">
                  <c:v>0</c:v>
                </c:pt>
                <c:pt idx="16">
                  <c:v>2.9466827228133998E-3</c:v>
                </c:pt>
                <c:pt idx="17">
                  <c:v>2.0383186621274998</c:v>
                </c:pt>
                <c:pt idx="18">
                  <c:v>8.4471571387318006E-3</c:v>
                </c:pt>
                <c:pt idx="19">
                  <c:v>0</c:v>
                </c:pt>
                <c:pt idx="20">
                  <c:v>0</c:v>
                </c:pt>
                <c:pt idx="21">
                  <c:v>0</c:v>
                </c:pt>
                <c:pt idx="22">
                  <c:v>0</c:v>
                </c:pt>
                <c:pt idx="23">
                  <c:v>2.0430333544840001E-2</c:v>
                </c:pt>
              </c:numCache>
            </c:numRef>
          </c:val>
          <c:smooth val="0"/>
          <c:extLst>
            <c:ext xmlns:c16="http://schemas.microsoft.com/office/drawing/2014/chart" uri="{C3380CC4-5D6E-409C-BE32-E72D297353CC}">
              <c16:uniqueId val="{00000000-F60D-4014-B95E-74AEC6E56199}"/>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9.6736783817745003E-2</c:v>
                </c:pt>
                <c:pt idx="12">
                  <c:v>0.19622797777855999</c:v>
                </c:pt>
                <c:pt idx="13">
                  <c:v>0.13762552749328999</c:v>
                </c:pt>
                <c:pt idx="14">
                  <c:v>9.3238366337181994E-2</c:v>
                </c:pt>
                <c:pt idx="15">
                  <c:v>0.35066490511057002</c:v>
                </c:pt>
                <c:pt idx="16">
                  <c:v>0.12359228271266</c:v>
                </c:pt>
                <c:pt idx="17">
                  <c:v>0</c:v>
                </c:pt>
                <c:pt idx="18">
                  <c:v>0.24135010059024001</c:v>
                </c:pt>
                <c:pt idx="19">
                  <c:v>0.13680237043904001</c:v>
                </c:pt>
                <c:pt idx="20">
                  <c:v>4.2598377557445999E-2</c:v>
                </c:pt>
                <c:pt idx="21">
                  <c:v>0</c:v>
                </c:pt>
                <c:pt idx="22">
                  <c:v>0</c:v>
                </c:pt>
                <c:pt idx="23">
                  <c:v>0</c:v>
                </c:pt>
              </c:numCache>
            </c:numRef>
          </c:val>
          <c:smooth val="0"/>
          <c:extLst>
            <c:ext xmlns:c16="http://schemas.microsoft.com/office/drawing/2014/chart" uri="{C3380CC4-5D6E-409C-BE32-E72D297353CC}">
              <c16:uniqueId val="{00000001-F60D-4014-B95E-74AEC6E56199}"/>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0.16291195669479</c:v>
                </c:pt>
                <c:pt idx="11">
                  <c:v>2.0044578888712E-2</c:v>
                </c:pt>
                <c:pt idx="12">
                  <c:v>9.2381786339754995E-2</c:v>
                </c:pt>
                <c:pt idx="13">
                  <c:v>1.2657220187867999E-2</c:v>
                </c:pt>
                <c:pt idx="14">
                  <c:v>7.3634771533194997E-3</c:v>
                </c:pt>
                <c:pt idx="15">
                  <c:v>0</c:v>
                </c:pt>
                <c:pt idx="16">
                  <c:v>3.9623467600700998E-2</c:v>
                </c:pt>
                <c:pt idx="17">
                  <c:v>0.19077376213979</c:v>
                </c:pt>
                <c:pt idx="18">
                  <c:v>0.10076022926286</c:v>
                </c:pt>
                <c:pt idx="19">
                  <c:v>5.4529533513771999E-3</c:v>
                </c:pt>
                <c:pt idx="20">
                  <c:v>9.7118293265404006E-3</c:v>
                </c:pt>
                <c:pt idx="21">
                  <c:v>0</c:v>
                </c:pt>
                <c:pt idx="22">
                  <c:v>0</c:v>
                </c:pt>
                <c:pt idx="23">
                  <c:v>0</c:v>
                </c:pt>
              </c:numCache>
            </c:numRef>
          </c:val>
          <c:smooth val="0"/>
          <c:extLst>
            <c:ext xmlns:c16="http://schemas.microsoft.com/office/drawing/2014/chart" uri="{C3380CC4-5D6E-409C-BE32-E72D297353CC}">
              <c16:uniqueId val="{00000002-F60D-4014-B95E-74AEC6E56199}"/>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2.3791686071233002E-2</c:v>
                </c:pt>
                <c:pt idx="11">
                  <c:v>0</c:v>
                </c:pt>
                <c:pt idx="12">
                  <c:v>5.0367505618888003E-2</c:v>
                </c:pt>
                <c:pt idx="13">
                  <c:v>4.9000749185007998E-2</c:v>
                </c:pt>
                <c:pt idx="14">
                  <c:v>0</c:v>
                </c:pt>
                <c:pt idx="15">
                  <c:v>2.6120234069694E-2</c:v>
                </c:pt>
                <c:pt idx="16">
                  <c:v>3.3409601717050999E-2</c:v>
                </c:pt>
                <c:pt idx="17">
                  <c:v>5.6897564136311002E-2</c:v>
                </c:pt>
                <c:pt idx="18">
                  <c:v>3.1840362848522999E-2</c:v>
                </c:pt>
                <c:pt idx="19">
                  <c:v>3.1384777370563E-2</c:v>
                </c:pt>
                <c:pt idx="20">
                  <c:v>0</c:v>
                </c:pt>
                <c:pt idx="21">
                  <c:v>2.2394557272157001E-2</c:v>
                </c:pt>
                <c:pt idx="22">
                  <c:v>0</c:v>
                </c:pt>
                <c:pt idx="23">
                  <c:v>0</c:v>
                </c:pt>
              </c:numCache>
            </c:numRef>
          </c:val>
          <c:smooth val="0"/>
          <c:extLst>
            <c:ext xmlns:c16="http://schemas.microsoft.com/office/drawing/2014/chart" uri="{C3380CC4-5D6E-409C-BE32-E72D297353CC}">
              <c16:uniqueId val="{00000003-F60D-4014-B95E-74AEC6E56199}"/>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0.22961996314694</c:v>
                </c:pt>
                <c:pt idx="11">
                  <c:v>0.11062453045459</c:v>
                </c:pt>
                <c:pt idx="12">
                  <c:v>0.18420202002311001</c:v>
                </c:pt>
                <c:pt idx="13">
                  <c:v>1.8597319329257001E-2</c:v>
                </c:pt>
                <c:pt idx="14">
                  <c:v>1.5497766107714001E-2</c:v>
                </c:pt>
                <c:pt idx="15">
                  <c:v>0</c:v>
                </c:pt>
                <c:pt idx="16">
                  <c:v>0.2964501259747</c:v>
                </c:pt>
                <c:pt idx="17">
                  <c:v>8.8558663472651008E-3</c:v>
                </c:pt>
                <c:pt idx="18">
                  <c:v>0</c:v>
                </c:pt>
                <c:pt idx="19">
                  <c:v>6.7894975329032001E-3</c:v>
                </c:pt>
                <c:pt idx="20">
                  <c:v>0</c:v>
                </c:pt>
                <c:pt idx="21">
                  <c:v>0</c:v>
                </c:pt>
                <c:pt idx="22">
                  <c:v>0</c:v>
                </c:pt>
                <c:pt idx="23">
                  <c:v>0</c:v>
                </c:pt>
              </c:numCache>
            </c:numRef>
          </c:val>
          <c:smooth val="0"/>
          <c:extLst>
            <c:ext xmlns:c16="http://schemas.microsoft.com/office/drawing/2014/chart" uri="{C3380CC4-5D6E-409C-BE32-E72D297353CC}">
              <c16:uniqueId val="{00000004-F60D-4014-B95E-74AEC6E56199}"/>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4.1571398877572E-3</c:v>
                </c:pt>
                <c:pt idx="9">
                  <c:v>8.4627490572201005E-3</c:v>
                </c:pt>
                <c:pt idx="10">
                  <c:v>0</c:v>
                </c:pt>
                <c:pt idx="11">
                  <c:v>0</c:v>
                </c:pt>
                <c:pt idx="12">
                  <c:v>0</c:v>
                </c:pt>
                <c:pt idx="13">
                  <c:v>9.7247379517178007E-3</c:v>
                </c:pt>
                <c:pt idx="14">
                  <c:v>7.8688719303976005E-3</c:v>
                </c:pt>
                <c:pt idx="15">
                  <c:v>0</c:v>
                </c:pt>
                <c:pt idx="16">
                  <c:v>6.2357098316358E-3</c:v>
                </c:pt>
                <c:pt idx="17">
                  <c:v>9.2050954657480998E-3</c:v>
                </c:pt>
                <c:pt idx="18">
                  <c:v>1.3881877839475001E-2</c:v>
                </c:pt>
                <c:pt idx="19">
                  <c:v>5.8892815076561E-3</c:v>
                </c:pt>
                <c:pt idx="20">
                  <c:v>0</c:v>
                </c:pt>
                <c:pt idx="21">
                  <c:v>0</c:v>
                </c:pt>
                <c:pt idx="22">
                  <c:v>4.2066296483258001E-3</c:v>
                </c:pt>
                <c:pt idx="23">
                  <c:v>0</c:v>
                </c:pt>
              </c:numCache>
            </c:numRef>
          </c:val>
          <c:smooth val="0"/>
          <c:extLst>
            <c:ext xmlns:c16="http://schemas.microsoft.com/office/drawing/2014/chart" uri="{C3380CC4-5D6E-409C-BE32-E72D297353CC}">
              <c16:uniqueId val="{00000005-F60D-4014-B95E-74AEC6E56199}"/>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1.0618036803233E-2</c:v>
                </c:pt>
                <c:pt idx="10">
                  <c:v>1.5703517587939999E-2</c:v>
                </c:pt>
                <c:pt idx="11">
                  <c:v>1.1039319235101999E-2</c:v>
                </c:pt>
                <c:pt idx="12">
                  <c:v>6.3149376777123997E-3</c:v>
                </c:pt>
                <c:pt idx="13">
                  <c:v>1.1176880845509001E-3</c:v>
                </c:pt>
                <c:pt idx="14">
                  <c:v>4.9625350954058999E-3</c:v>
                </c:pt>
                <c:pt idx="15">
                  <c:v>2.5930363561579999E-2</c:v>
                </c:pt>
                <c:pt idx="16">
                  <c:v>1.0394499186323E-2</c:v>
                </c:pt>
                <c:pt idx="17">
                  <c:v>1.0208217838898E-2</c:v>
                </c:pt>
                <c:pt idx="18">
                  <c:v>1.2406337738515001E-2</c:v>
                </c:pt>
                <c:pt idx="19">
                  <c:v>0</c:v>
                </c:pt>
                <c:pt idx="20">
                  <c:v>0</c:v>
                </c:pt>
                <c:pt idx="21">
                  <c:v>0</c:v>
                </c:pt>
                <c:pt idx="22">
                  <c:v>0</c:v>
                </c:pt>
                <c:pt idx="23">
                  <c:v>0</c:v>
                </c:pt>
              </c:numCache>
            </c:numRef>
          </c:val>
          <c:smooth val="0"/>
          <c:extLst>
            <c:ext xmlns:c16="http://schemas.microsoft.com/office/drawing/2014/chart" uri="{C3380CC4-5D6E-409C-BE32-E72D297353CC}">
              <c16:uniqueId val="{00000006-F60D-4014-B95E-74AEC6E56199}"/>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0.12507426284355999</c:v>
                </c:pt>
                <c:pt idx="8">
                  <c:v>0</c:v>
                </c:pt>
                <c:pt idx="9">
                  <c:v>0</c:v>
                </c:pt>
                <c:pt idx="10">
                  <c:v>0.17823082455208</c:v>
                </c:pt>
                <c:pt idx="11">
                  <c:v>6.5142845231022997E-2</c:v>
                </c:pt>
                <c:pt idx="12">
                  <c:v>0.10260721933278</c:v>
                </c:pt>
                <c:pt idx="13">
                  <c:v>1.3372523269023999</c:v>
                </c:pt>
                <c:pt idx="14">
                  <c:v>2.2753092982292</c:v>
                </c:pt>
                <c:pt idx="15">
                  <c:v>7.5044557706137993E-2</c:v>
                </c:pt>
                <c:pt idx="16">
                  <c:v>0.20681922748775</c:v>
                </c:pt>
                <c:pt idx="17">
                  <c:v>9.8148553481406997E-2</c:v>
                </c:pt>
                <c:pt idx="18">
                  <c:v>0.62172331488487997</c:v>
                </c:pt>
                <c:pt idx="19">
                  <c:v>0.63509931243897999</c:v>
                </c:pt>
                <c:pt idx="20">
                  <c:v>0</c:v>
                </c:pt>
                <c:pt idx="21">
                  <c:v>1.2851380507176</c:v>
                </c:pt>
                <c:pt idx="22">
                  <c:v>1.6025139926831999</c:v>
                </c:pt>
                <c:pt idx="23">
                  <c:v>0</c:v>
                </c:pt>
              </c:numCache>
            </c:numRef>
          </c:val>
          <c:smooth val="0"/>
          <c:extLst>
            <c:ext xmlns:c16="http://schemas.microsoft.com/office/drawing/2014/chart" uri="{C3380CC4-5D6E-409C-BE32-E72D297353CC}">
              <c16:uniqueId val="{00000007-F60D-4014-B95E-74AEC6E56199}"/>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0.64199974084414002</c:v>
                </c:pt>
                <c:pt idx="12">
                  <c:v>0</c:v>
                </c:pt>
                <c:pt idx="13">
                  <c:v>0</c:v>
                </c:pt>
                <c:pt idx="14">
                  <c:v>0.17434121402739999</c:v>
                </c:pt>
                <c:pt idx="15">
                  <c:v>0</c:v>
                </c:pt>
                <c:pt idx="16">
                  <c:v>0</c:v>
                </c:pt>
                <c:pt idx="17">
                  <c:v>1.6256140226879E-2</c:v>
                </c:pt>
                <c:pt idx="18">
                  <c:v>2.8507144455831999E-2</c:v>
                </c:pt>
                <c:pt idx="19">
                  <c:v>0.22789223828203001</c:v>
                </c:pt>
                <c:pt idx="20">
                  <c:v>0</c:v>
                </c:pt>
                <c:pt idx="21">
                  <c:v>3.5575031510996002E-2</c:v>
                </c:pt>
                <c:pt idx="22">
                  <c:v>0</c:v>
                </c:pt>
                <c:pt idx="23">
                  <c:v>0</c:v>
                </c:pt>
              </c:numCache>
            </c:numRef>
          </c:val>
          <c:smooth val="0"/>
          <c:extLst>
            <c:ext xmlns:c16="http://schemas.microsoft.com/office/drawing/2014/chart" uri="{C3380CC4-5D6E-409C-BE32-E72D297353CC}">
              <c16:uniqueId val="{00000008-F60D-4014-B95E-74AEC6E56199}"/>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5.7624478010179003E-2</c:v>
                </c:pt>
                <c:pt idx="11">
                  <c:v>1.4049178979687001E-2</c:v>
                </c:pt>
                <c:pt idx="12">
                  <c:v>1.4848725750889E-2</c:v>
                </c:pt>
                <c:pt idx="13">
                  <c:v>0</c:v>
                </c:pt>
                <c:pt idx="14">
                  <c:v>2.1930425724389E-2</c:v>
                </c:pt>
                <c:pt idx="15">
                  <c:v>5.8252693330408997E-3</c:v>
                </c:pt>
                <c:pt idx="16">
                  <c:v>6.1679322349844998E-3</c:v>
                </c:pt>
                <c:pt idx="17">
                  <c:v>7.5385838427588E-3</c:v>
                </c:pt>
                <c:pt idx="18">
                  <c:v>2.0922593659849002E-2</c:v>
                </c:pt>
                <c:pt idx="19">
                  <c:v>2.0755581489154001E-2</c:v>
                </c:pt>
                <c:pt idx="20">
                  <c:v>0</c:v>
                </c:pt>
                <c:pt idx="21">
                  <c:v>0</c:v>
                </c:pt>
                <c:pt idx="22">
                  <c:v>0</c:v>
                </c:pt>
                <c:pt idx="23">
                  <c:v>0</c:v>
                </c:pt>
              </c:numCache>
            </c:numRef>
          </c:val>
          <c:smooth val="0"/>
          <c:extLst>
            <c:ext xmlns:c16="http://schemas.microsoft.com/office/drawing/2014/chart" uri="{C3380CC4-5D6E-409C-BE32-E72D297353CC}">
              <c16:uniqueId val="{00000009-F60D-4014-B95E-74AEC6E56199}"/>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0.54740304798129003</c:v>
                </c:pt>
                <c:pt idx="11">
                  <c:v>0.13363830279354999</c:v>
                </c:pt>
                <c:pt idx="12">
                  <c:v>0.16030171416823</c:v>
                </c:pt>
                <c:pt idx="13">
                  <c:v>0.13278164700642001</c:v>
                </c:pt>
                <c:pt idx="14">
                  <c:v>0.20399115931228001</c:v>
                </c:pt>
                <c:pt idx="15">
                  <c:v>8.7378890288092995E-2</c:v>
                </c:pt>
                <c:pt idx="16">
                  <c:v>9.7291621539264003E-2</c:v>
                </c:pt>
                <c:pt idx="17">
                  <c:v>7.7099020842435001E-2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F60D-4014-B95E-74AEC6E56199}"/>
            </c:ext>
          </c:extLst>
        </c:ser>
        <c:dLbls>
          <c:showLegendKey val="0"/>
          <c:showVal val="0"/>
          <c:showCatName val="0"/>
          <c:showSerName val="0"/>
          <c:showPercent val="0"/>
          <c:showBubbleSize val="0"/>
        </c:dLbls>
        <c:smooth val="0"/>
        <c:axId val="290785576"/>
        <c:axId val="290789184"/>
      </c:lineChart>
      <c:catAx>
        <c:axId val="29078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9184"/>
        <c:crosses val="autoZero"/>
        <c:auto val="1"/>
        <c:lblAlgn val="ctr"/>
        <c:lblOffset val="100"/>
        <c:noMultiLvlLbl val="0"/>
      </c:catAx>
      <c:valAx>
        <c:axId val="29078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c:v>
                </c:pt>
                <c:pt idx="1">
                  <c:v>28</c:v>
                </c:pt>
                <c:pt idx="2">
                  <c:v>4</c:v>
                </c:pt>
                <c:pt idx="3">
                  <c:v>0</c:v>
                </c:pt>
                <c:pt idx="4">
                  <c:v>25</c:v>
                </c:pt>
                <c:pt idx="5">
                  <c:v>0</c:v>
                </c:pt>
                <c:pt idx="6">
                  <c:v>9</c:v>
                </c:pt>
                <c:pt idx="7">
                  <c:v>20</c:v>
                </c:pt>
                <c:pt idx="8">
                  <c:v>6</c:v>
                </c:pt>
                <c:pt idx="9">
                  <c:v>13</c:v>
                </c:pt>
                <c:pt idx="10">
                  <c:v>13</c:v>
                </c:pt>
              </c:numCache>
            </c:numRef>
          </c:val>
          <c:extLst>
            <c:ext xmlns:c16="http://schemas.microsoft.com/office/drawing/2014/chart" uri="{C3380CC4-5D6E-409C-BE32-E72D297353CC}">
              <c16:uniqueId val="{00000000-C312-4CC3-8DBC-28442BE1E7B2}"/>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4</c:v>
                </c:pt>
                <c:pt idx="1">
                  <c:v>4</c:v>
                </c:pt>
                <c:pt idx="2">
                  <c:v>17</c:v>
                </c:pt>
                <c:pt idx="3">
                  <c:v>4</c:v>
                </c:pt>
                <c:pt idx="4">
                  <c:v>9</c:v>
                </c:pt>
                <c:pt idx="5">
                  <c:v>14</c:v>
                </c:pt>
                <c:pt idx="6">
                  <c:v>31</c:v>
                </c:pt>
                <c:pt idx="7">
                  <c:v>24</c:v>
                </c:pt>
                <c:pt idx="8">
                  <c:v>17</c:v>
                </c:pt>
                <c:pt idx="9">
                  <c:v>50</c:v>
                </c:pt>
                <c:pt idx="10">
                  <c:v>27</c:v>
                </c:pt>
              </c:numCache>
            </c:numRef>
          </c:val>
          <c:extLst>
            <c:ext xmlns:c16="http://schemas.microsoft.com/office/drawing/2014/chart" uri="{C3380CC4-5D6E-409C-BE32-E72D297353CC}">
              <c16:uniqueId val="{00000001-C312-4CC3-8DBC-28442BE1E7B2}"/>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4</c:v>
                </c:pt>
                <c:pt idx="1">
                  <c:v>10</c:v>
                </c:pt>
                <c:pt idx="2">
                  <c:v>4</c:v>
                </c:pt>
                <c:pt idx="3">
                  <c:v>17</c:v>
                </c:pt>
                <c:pt idx="4">
                  <c:v>6</c:v>
                </c:pt>
                <c:pt idx="5">
                  <c:v>2</c:v>
                </c:pt>
                <c:pt idx="6">
                  <c:v>6</c:v>
                </c:pt>
                <c:pt idx="7">
                  <c:v>7</c:v>
                </c:pt>
                <c:pt idx="8">
                  <c:v>7</c:v>
                </c:pt>
                <c:pt idx="9">
                  <c:v>7</c:v>
                </c:pt>
                <c:pt idx="10">
                  <c:v>2</c:v>
                </c:pt>
              </c:numCache>
            </c:numRef>
          </c:val>
          <c:extLst>
            <c:ext xmlns:c16="http://schemas.microsoft.com/office/drawing/2014/chart" uri="{C3380CC4-5D6E-409C-BE32-E72D297353CC}">
              <c16:uniqueId val="{00000002-C312-4CC3-8DBC-28442BE1E7B2}"/>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4</c:v>
                </c:pt>
                <c:pt idx="3">
                  <c:v>3</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3-C312-4CC3-8DBC-28442BE1E7B2}"/>
            </c:ext>
          </c:extLst>
        </c:ser>
        <c:ser>
          <c:idx val="4"/>
          <c:order val="4"/>
          <c:tx>
            <c:strRef>
              <c:f>Sheet1!$F$1</c:f>
              <c:strCache>
                <c:ptCount val="1"/>
                <c:pt idx="0">
                  <c:v>Misc</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0</c:v>
                </c:pt>
                <c:pt idx="1">
                  <c:v>0</c:v>
                </c:pt>
                <c:pt idx="2">
                  <c:v>0</c:v>
                </c:pt>
                <c:pt idx="3">
                  <c:v>0</c:v>
                </c:pt>
                <c:pt idx="4">
                  <c:v>0</c:v>
                </c:pt>
                <c:pt idx="5">
                  <c:v>0</c:v>
                </c:pt>
                <c:pt idx="6">
                  <c:v>0</c:v>
                </c:pt>
                <c:pt idx="7">
                  <c:v>0</c:v>
                </c:pt>
                <c:pt idx="8">
                  <c:v>1</c:v>
                </c:pt>
                <c:pt idx="9">
                  <c:v>0</c:v>
                </c:pt>
                <c:pt idx="10">
                  <c:v>0</c:v>
                </c:pt>
              </c:numCache>
            </c:numRef>
          </c:val>
          <c:extLst>
            <c:ext xmlns:c16="http://schemas.microsoft.com/office/drawing/2014/chart" uri="{C3380CC4-5D6E-409C-BE32-E72D297353CC}">
              <c16:uniqueId val="{00000004-C312-4CC3-8DBC-28442BE1E7B2}"/>
            </c:ext>
          </c:extLst>
        </c:ser>
        <c:dLbls>
          <c:showLegendKey val="0"/>
          <c:showVal val="0"/>
          <c:showCatName val="0"/>
          <c:showSerName val="0"/>
          <c:showPercent val="0"/>
          <c:showBubbleSize val="0"/>
        </c:dLbls>
        <c:gapWidth val="150"/>
        <c:overlap val="100"/>
        <c:axId val="290784264"/>
        <c:axId val="290785904"/>
      </c:barChart>
      <c:catAx>
        <c:axId val="29078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5904"/>
        <c:crosses val="autoZero"/>
        <c:auto val="1"/>
        <c:lblAlgn val="ctr"/>
        <c:lblOffset val="100"/>
        <c:noMultiLvlLbl val="0"/>
      </c:catAx>
      <c:valAx>
        <c:axId val="290785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8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8.4466925305701993E-3</c:v>
                </c:pt>
                <c:pt idx="2">
                  <c:v>0.52350726861904995</c:v>
                </c:pt>
                <c:pt idx="3">
                  <c:v>0</c:v>
                </c:pt>
                <c:pt idx="4">
                  <c:v>7.7107682879507004E-3</c:v>
                </c:pt>
                <c:pt idx="5">
                  <c:v>0</c:v>
                </c:pt>
                <c:pt idx="6">
                  <c:v>0</c:v>
                </c:pt>
              </c:numCache>
            </c:numRef>
          </c:val>
          <c:extLst>
            <c:ext xmlns:c16="http://schemas.microsoft.com/office/drawing/2014/chart" uri="{C3380CC4-5D6E-409C-BE32-E72D297353CC}">
              <c16:uniqueId val="{00000000-0E55-47F3-BE40-41810503C190}"/>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0.21834804730478</c:v>
                </c:pt>
                <c:pt idx="2">
                  <c:v>0.11980722694553</c:v>
                </c:pt>
                <c:pt idx="3">
                  <c:v>0</c:v>
                </c:pt>
                <c:pt idx="4">
                  <c:v>1.8993303421010001E-2</c:v>
                </c:pt>
                <c:pt idx="5">
                  <c:v>0</c:v>
                </c:pt>
                <c:pt idx="6">
                  <c:v>0</c:v>
                </c:pt>
              </c:numCache>
            </c:numRef>
          </c:val>
          <c:extLst>
            <c:ext xmlns:c16="http://schemas.microsoft.com/office/drawing/2014/chart" uri="{C3380CC4-5D6E-409C-BE32-E72D297353CC}">
              <c16:uniqueId val="{00000001-0E55-47F3-BE40-41810503C190}"/>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6.1382396343341002E-3</c:v>
                </c:pt>
                <c:pt idx="1">
                  <c:v>0.18899743984881001</c:v>
                </c:pt>
                <c:pt idx="2">
                  <c:v>4.7607968970408997E-2</c:v>
                </c:pt>
                <c:pt idx="3">
                  <c:v>0</c:v>
                </c:pt>
                <c:pt idx="4">
                  <c:v>1.1246280401563001E-2</c:v>
                </c:pt>
                <c:pt idx="5">
                  <c:v>0</c:v>
                </c:pt>
                <c:pt idx="6">
                  <c:v>0</c:v>
                </c:pt>
              </c:numCache>
            </c:numRef>
          </c:val>
          <c:extLst>
            <c:ext xmlns:c16="http://schemas.microsoft.com/office/drawing/2014/chart" uri="{C3380CC4-5D6E-409C-BE32-E72D297353CC}">
              <c16:uniqueId val="{00000002-0E55-47F3-BE40-41810503C19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2.2796898643995998E-2</c:v>
                </c:pt>
                <c:pt idx="1">
                  <c:v>0</c:v>
                </c:pt>
                <c:pt idx="2">
                  <c:v>1.6559723181731999E-2</c:v>
                </c:pt>
                <c:pt idx="3">
                  <c:v>0</c:v>
                </c:pt>
                <c:pt idx="4">
                  <c:v>4.0232249394116001E-2</c:v>
                </c:pt>
                <c:pt idx="5">
                  <c:v>0</c:v>
                </c:pt>
                <c:pt idx="6">
                  <c:v>0</c:v>
                </c:pt>
              </c:numCache>
            </c:numRef>
          </c:val>
          <c:extLst>
            <c:ext xmlns:c16="http://schemas.microsoft.com/office/drawing/2014/chart" uri="{C3380CC4-5D6E-409C-BE32-E72D297353CC}">
              <c16:uniqueId val="{00000003-0E55-47F3-BE40-41810503C19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0.13998354651004999</c:v>
                </c:pt>
                <c:pt idx="2">
                  <c:v>0.33748233490415003</c:v>
                </c:pt>
                <c:pt idx="3">
                  <c:v>0</c:v>
                </c:pt>
                <c:pt idx="4">
                  <c:v>5.9201668921570999E-2</c:v>
                </c:pt>
                <c:pt idx="5">
                  <c:v>0</c:v>
                </c:pt>
                <c:pt idx="6">
                  <c:v>0</c:v>
                </c:pt>
              </c:numCache>
            </c:numRef>
          </c:val>
          <c:extLst>
            <c:ext xmlns:c16="http://schemas.microsoft.com/office/drawing/2014/chart" uri="{C3380CC4-5D6E-409C-BE32-E72D297353CC}">
              <c16:uniqueId val="{00000004-0E55-47F3-BE40-41810503C19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8.1923613421197999E-3</c:v>
                </c:pt>
                <c:pt idx="3">
                  <c:v>0</c:v>
                </c:pt>
                <c:pt idx="4">
                  <c:v>4.0073961802470004E-3</c:v>
                </c:pt>
                <c:pt idx="5">
                  <c:v>0</c:v>
                </c:pt>
                <c:pt idx="6">
                  <c:v>0</c:v>
                </c:pt>
              </c:numCache>
            </c:numRef>
          </c:val>
          <c:extLst>
            <c:ext xmlns:c16="http://schemas.microsoft.com/office/drawing/2014/chart" uri="{C3380CC4-5D6E-409C-BE32-E72D297353CC}">
              <c16:uniqueId val="{00000005-0E55-47F3-BE40-41810503C19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5.1662292635170004E-3</c:v>
                </c:pt>
                <c:pt idx="2">
                  <c:v>1.1623490333876999E-2</c:v>
                </c:pt>
                <c:pt idx="3">
                  <c:v>0</c:v>
                </c:pt>
                <c:pt idx="4">
                  <c:v>8.4570071025884003E-3</c:v>
                </c:pt>
                <c:pt idx="5">
                  <c:v>0</c:v>
                </c:pt>
                <c:pt idx="6">
                  <c:v>0</c:v>
                </c:pt>
              </c:numCache>
            </c:numRef>
          </c:val>
          <c:extLst>
            <c:ext xmlns:c16="http://schemas.microsoft.com/office/drawing/2014/chart" uri="{C3380CC4-5D6E-409C-BE32-E72D297353CC}">
              <c16:uniqueId val="{00000006-0E55-47F3-BE40-41810503C19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0.37857888446894999</c:v>
                </c:pt>
                <c:pt idx="2">
                  <c:v>0.25888759440574999</c:v>
                </c:pt>
                <c:pt idx="3">
                  <c:v>0</c:v>
                </c:pt>
                <c:pt idx="4">
                  <c:v>0.99895151881114996</c:v>
                </c:pt>
                <c:pt idx="5">
                  <c:v>0</c:v>
                </c:pt>
                <c:pt idx="6">
                  <c:v>0</c:v>
                </c:pt>
              </c:numCache>
            </c:numRef>
          </c:val>
          <c:extLst>
            <c:ext xmlns:c16="http://schemas.microsoft.com/office/drawing/2014/chart" uri="{C3380CC4-5D6E-409C-BE32-E72D297353CC}">
              <c16:uniqueId val="{00000007-0E55-47F3-BE40-41810503C19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0.13969848658060999</c:v>
                </c:pt>
                <c:pt idx="2">
                  <c:v>0.26223002471823997</c:v>
                </c:pt>
                <c:pt idx="3">
                  <c:v>0</c:v>
                </c:pt>
                <c:pt idx="4">
                  <c:v>3.4689695886783001E-2</c:v>
                </c:pt>
                <c:pt idx="5">
                  <c:v>0</c:v>
                </c:pt>
                <c:pt idx="6">
                  <c:v>8.9572362683211001E-3</c:v>
                </c:pt>
              </c:numCache>
            </c:numRef>
          </c:val>
          <c:extLst>
            <c:ext xmlns:c16="http://schemas.microsoft.com/office/drawing/2014/chart" uri="{C3380CC4-5D6E-409C-BE32-E72D297353CC}">
              <c16:uniqueId val="{00000008-0E55-47F3-BE40-41810503C190}"/>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2.1950170090895001E-2</c:v>
                </c:pt>
                <c:pt idx="2">
                  <c:v>2.9833278966759001E-2</c:v>
                </c:pt>
                <c:pt idx="3">
                  <c:v>0</c:v>
                </c:pt>
                <c:pt idx="4">
                  <c:v>6.6699318389507002E-3</c:v>
                </c:pt>
                <c:pt idx="5">
                  <c:v>0</c:v>
                </c:pt>
                <c:pt idx="6">
                  <c:v>0</c:v>
                </c:pt>
              </c:numCache>
            </c:numRef>
          </c:val>
          <c:extLst>
            <c:ext xmlns:c16="http://schemas.microsoft.com/office/drawing/2014/chart" uri="{C3380CC4-5D6E-409C-BE32-E72D297353CC}">
              <c16:uniqueId val="{00000009-0E55-47F3-BE40-41810503C19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0.11555151279478</c:v>
                </c:pt>
                <c:pt idx="2">
                  <c:v>0.15659014856163</c:v>
                </c:pt>
                <c:pt idx="3">
                  <c:v>0</c:v>
                </c:pt>
                <c:pt idx="4">
                  <c:v>0.29430748877434998</c:v>
                </c:pt>
                <c:pt idx="5">
                  <c:v>0</c:v>
                </c:pt>
                <c:pt idx="6">
                  <c:v>0</c:v>
                </c:pt>
              </c:numCache>
            </c:numRef>
          </c:val>
          <c:extLst>
            <c:ext xmlns:c16="http://schemas.microsoft.com/office/drawing/2014/chart" uri="{C3380CC4-5D6E-409C-BE32-E72D297353CC}">
              <c16:uniqueId val="{0000000A-0E55-47F3-BE40-41810503C190}"/>
            </c:ext>
          </c:extLst>
        </c:ser>
        <c:dLbls>
          <c:showLegendKey val="0"/>
          <c:showVal val="0"/>
          <c:showCatName val="0"/>
          <c:showSerName val="0"/>
          <c:showPercent val="0"/>
          <c:showBubbleSize val="0"/>
        </c:dLbls>
        <c:gapWidth val="219"/>
        <c:overlap val="-27"/>
        <c:axId val="290907392"/>
        <c:axId val="290906736"/>
      </c:barChart>
      <c:catAx>
        <c:axId val="29090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6736"/>
        <c:crosses val="autoZero"/>
        <c:auto val="1"/>
        <c:lblAlgn val="ctr"/>
        <c:lblOffset val="100"/>
        <c:noMultiLvlLbl val="0"/>
      </c:catAx>
      <c:valAx>
        <c:axId val="29090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2084</c:v>
                </c:pt>
                <c:pt idx="1">
                  <c:v>48120</c:v>
                </c:pt>
                <c:pt idx="2">
                  <c:v>16267</c:v>
                </c:pt>
                <c:pt idx="3">
                  <c:v>2360</c:v>
                </c:pt>
                <c:pt idx="4">
                  <c:v>14474</c:v>
                </c:pt>
                <c:pt idx="5">
                  <c:v>465</c:v>
                </c:pt>
                <c:pt idx="6">
                  <c:v>1454</c:v>
                </c:pt>
                <c:pt idx="7">
                  <c:v>11064</c:v>
                </c:pt>
                <c:pt idx="8">
                  <c:v>22080</c:v>
                </c:pt>
                <c:pt idx="9">
                  <c:v>1814</c:v>
                </c:pt>
                <c:pt idx="10">
                  <c:v>1424</c:v>
                </c:pt>
              </c:numCache>
            </c:numRef>
          </c:val>
          <c:extLst>
            <c:ext xmlns:c16="http://schemas.microsoft.com/office/drawing/2014/chart" uri="{C3380CC4-5D6E-409C-BE32-E72D297353CC}">
              <c16:uniqueId val="{00000000-C645-4FE9-B965-EBEFDC9E696F}"/>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112</c:v>
                </c:pt>
                <c:pt idx="1">
                  <c:v>3579</c:v>
                </c:pt>
                <c:pt idx="2">
                  <c:v>1830</c:v>
                </c:pt>
                <c:pt idx="3">
                  <c:v>93</c:v>
                </c:pt>
                <c:pt idx="4">
                  <c:v>233</c:v>
                </c:pt>
                <c:pt idx="5">
                  <c:v>22</c:v>
                </c:pt>
                <c:pt idx="6">
                  <c:v>60</c:v>
                </c:pt>
                <c:pt idx="7">
                  <c:v>926</c:v>
                </c:pt>
                <c:pt idx="8">
                  <c:v>291</c:v>
                </c:pt>
                <c:pt idx="9">
                  <c:v>127</c:v>
                </c:pt>
                <c:pt idx="10">
                  <c:v>116</c:v>
                </c:pt>
              </c:numCache>
            </c:numRef>
          </c:val>
          <c:extLst>
            <c:ext xmlns:c16="http://schemas.microsoft.com/office/drawing/2014/chart" uri="{C3380CC4-5D6E-409C-BE32-E72D297353CC}">
              <c16:uniqueId val="{00000001-C645-4FE9-B965-EBEFDC9E696F}"/>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11634</c:v>
                </c:pt>
                <c:pt idx="2">
                  <c:v>862</c:v>
                </c:pt>
                <c:pt idx="3">
                  <c:v>34</c:v>
                </c:pt>
                <c:pt idx="4">
                  <c:v>45</c:v>
                </c:pt>
                <c:pt idx="5">
                  <c:v>1</c:v>
                </c:pt>
                <c:pt idx="6">
                  <c:v>10</c:v>
                </c:pt>
                <c:pt idx="7">
                  <c:v>77</c:v>
                </c:pt>
                <c:pt idx="8">
                  <c:v>43</c:v>
                </c:pt>
                <c:pt idx="9">
                  <c:v>6</c:v>
                </c:pt>
                <c:pt idx="10">
                  <c:v>10</c:v>
                </c:pt>
              </c:numCache>
            </c:numRef>
          </c:val>
          <c:extLst>
            <c:ext xmlns:c16="http://schemas.microsoft.com/office/drawing/2014/chart" uri="{C3380CC4-5D6E-409C-BE32-E72D297353CC}">
              <c16:uniqueId val="{00000002-C645-4FE9-B965-EBEFDC9E696F}"/>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c:v>
                </c:pt>
                <c:pt idx="1">
                  <c:v>178</c:v>
                </c:pt>
                <c:pt idx="2">
                  <c:v>472</c:v>
                </c:pt>
                <c:pt idx="3">
                  <c:v>3</c:v>
                </c:pt>
                <c:pt idx="4">
                  <c:v>27</c:v>
                </c:pt>
                <c:pt idx="5">
                  <c:v>4</c:v>
                </c:pt>
                <c:pt idx="6">
                  <c:v>6</c:v>
                </c:pt>
                <c:pt idx="7">
                  <c:v>60</c:v>
                </c:pt>
                <c:pt idx="8">
                  <c:v>17</c:v>
                </c:pt>
                <c:pt idx="9">
                  <c:v>12</c:v>
                </c:pt>
                <c:pt idx="10">
                  <c:v>7</c:v>
                </c:pt>
              </c:numCache>
            </c:numRef>
          </c:val>
          <c:extLst>
            <c:ext xmlns:c16="http://schemas.microsoft.com/office/drawing/2014/chart" uri="{C3380CC4-5D6E-409C-BE32-E72D297353CC}">
              <c16:uniqueId val="{00000003-C645-4FE9-B965-EBEFDC9E696F}"/>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296</c:v>
                </c:pt>
                <c:pt idx="1">
                  <c:v>4200</c:v>
                </c:pt>
                <c:pt idx="2">
                  <c:v>6</c:v>
                </c:pt>
                <c:pt idx="3">
                  <c:v>1</c:v>
                </c:pt>
                <c:pt idx="4">
                  <c:v>8</c:v>
                </c:pt>
                <c:pt idx="5">
                  <c:v>0</c:v>
                </c:pt>
                <c:pt idx="6">
                  <c:v>0</c:v>
                </c:pt>
                <c:pt idx="7">
                  <c:v>20</c:v>
                </c:pt>
                <c:pt idx="8">
                  <c:v>3</c:v>
                </c:pt>
                <c:pt idx="9">
                  <c:v>1</c:v>
                </c:pt>
                <c:pt idx="10">
                  <c:v>1</c:v>
                </c:pt>
              </c:numCache>
            </c:numRef>
          </c:val>
          <c:extLst>
            <c:ext xmlns:c16="http://schemas.microsoft.com/office/drawing/2014/chart" uri="{C3380CC4-5D6E-409C-BE32-E72D297353CC}">
              <c16:uniqueId val="{00000004-C645-4FE9-B965-EBEFDC9E696F}"/>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1</c:v>
                </c:pt>
                <c:pt idx="1">
                  <c:v>129</c:v>
                </c:pt>
                <c:pt idx="2">
                  <c:v>28</c:v>
                </c:pt>
                <c:pt idx="3">
                  <c:v>41</c:v>
                </c:pt>
                <c:pt idx="4">
                  <c:v>37</c:v>
                </c:pt>
                <c:pt idx="5">
                  <c:v>11</c:v>
                </c:pt>
                <c:pt idx="6">
                  <c:v>1</c:v>
                </c:pt>
                <c:pt idx="7">
                  <c:v>42</c:v>
                </c:pt>
                <c:pt idx="8">
                  <c:v>8</c:v>
                </c:pt>
                <c:pt idx="9">
                  <c:v>4</c:v>
                </c:pt>
                <c:pt idx="10">
                  <c:v>0</c:v>
                </c:pt>
              </c:numCache>
            </c:numRef>
          </c:val>
          <c:extLst>
            <c:ext xmlns:c16="http://schemas.microsoft.com/office/drawing/2014/chart" uri="{C3380CC4-5D6E-409C-BE32-E72D297353CC}">
              <c16:uniqueId val="{00000005-C645-4FE9-B965-EBEFDC9E696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372</c:v>
                </c:pt>
                <c:pt idx="1">
                  <c:v>2514</c:v>
                </c:pt>
                <c:pt idx="2">
                  <c:v>864</c:v>
                </c:pt>
                <c:pt idx="3">
                  <c:v>1393</c:v>
                </c:pt>
                <c:pt idx="4">
                  <c:v>452</c:v>
                </c:pt>
                <c:pt idx="5">
                  <c:v>267</c:v>
                </c:pt>
                <c:pt idx="6">
                  <c:v>248</c:v>
                </c:pt>
                <c:pt idx="7">
                  <c:v>5697</c:v>
                </c:pt>
                <c:pt idx="8">
                  <c:v>372</c:v>
                </c:pt>
                <c:pt idx="9">
                  <c:v>609</c:v>
                </c:pt>
                <c:pt idx="10">
                  <c:v>367</c:v>
                </c:pt>
              </c:numCache>
            </c:numRef>
          </c:val>
          <c:extLst>
            <c:ext xmlns:c16="http://schemas.microsoft.com/office/drawing/2014/chart" uri="{C3380CC4-5D6E-409C-BE32-E72D297353CC}">
              <c16:uniqueId val="{00000006-C645-4FE9-B965-EBEFDC9E696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7993</c:v>
                </c:pt>
                <c:pt idx="1">
                  <c:v>1012</c:v>
                </c:pt>
                <c:pt idx="2">
                  <c:v>212</c:v>
                </c:pt>
                <c:pt idx="3">
                  <c:v>119</c:v>
                </c:pt>
                <c:pt idx="4">
                  <c:v>279</c:v>
                </c:pt>
                <c:pt idx="5">
                  <c:v>56</c:v>
                </c:pt>
                <c:pt idx="6">
                  <c:v>268</c:v>
                </c:pt>
                <c:pt idx="7">
                  <c:v>2091</c:v>
                </c:pt>
                <c:pt idx="8">
                  <c:v>738</c:v>
                </c:pt>
                <c:pt idx="9">
                  <c:v>86</c:v>
                </c:pt>
                <c:pt idx="10">
                  <c:v>537</c:v>
                </c:pt>
              </c:numCache>
            </c:numRef>
          </c:val>
          <c:extLst>
            <c:ext xmlns:c16="http://schemas.microsoft.com/office/drawing/2014/chart" uri="{C3380CC4-5D6E-409C-BE32-E72D297353CC}">
              <c16:uniqueId val="{00000007-C645-4FE9-B965-EBEFDC9E696F}"/>
            </c:ext>
          </c:extLst>
        </c:ser>
        <c:dLbls>
          <c:showLegendKey val="0"/>
          <c:showVal val="0"/>
          <c:showCatName val="0"/>
          <c:showSerName val="0"/>
          <c:showPercent val="0"/>
          <c:showBubbleSize val="0"/>
        </c:dLbls>
        <c:gapWidth val="150"/>
        <c:overlap val="100"/>
        <c:axId val="290909360"/>
        <c:axId val="290909688"/>
      </c:barChart>
      <c:catAx>
        <c:axId val="29090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9688"/>
        <c:crosses val="autoZero"/>
        <c:auto val="1"/>
        <c:lblAlgn val="ctr"/>
        <c:lblOffset val="100"/>
        <c:noMultiLvlLbl val="0"/>
      </c:catAx>
      <c:valAx>
        <c:axId val="29090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0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60E-4C2E-8174-02A6444DBF43}"/>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60E-4C2E-8174-02A6444DBF43}"/>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E60E-4C2E-8174-02A6444DBF4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67</c:v>
                </c:pt>
                <c:pt idx="1">
                  <c:v>3</c:v>
                </c:pt>
                <c:pt idx="2">
                  <c:v>13</c:v>
                </c:pt>
                <c:pt idx="3">
                  <c:v>5</c:v>
                </c:pt>
                <c:pt idx="4">
                  <c:v>7</c:v>
                </c:pt>
              </c:numCache>
            </c:numRef>
          </c:val>
          <c:extLst>
            <c:ext xmlns:c16="http://schemas.microsoft.com/office/drawing/2014/chart" uri="{C3380CC4-5D6E-409C-BE32-E72D297353CC}">
              <c16:uniqueId val="{00000003-E60E-4C2E-8174-02A6444DBF4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13</c:v>
                </c:pt>
                <c:pt idx="1">
                  <c:v>6</c:v>
                </c:pt>
                <c:pt idx="2">
                  <c:v>15</c:v>
                </c:pt>
                <c:pt idx="3">
                  <c:v>3</c:v>
                </c:pt>
                <c:pt idx="4">
                  <c:v>10</c:v>
                </c:pt>
              </c:numCache>
            </c:numRef>
          </c:val>
          <c:extLst>
            <c:ext xmlns:c16="http://schemas.microsoft.com/office/drawing/2014/chart" uri="{C3380CC4-5D6E-409C-BE32-E72D297353CC}">
              <c16:uniqueId val="{00000004-E60E-4C2E-8174-02A6444DBF4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15</c:v>
                </c:pt>
                <c:pt idx="1">
                  <c:v>0</c:v>
                </c:pt>
                <c:pt idx="2">
                  <c:v>3</c:v>
                </c:pt>
                <c:pt idx="3">
                  <c:v>0</c:v>
                </c:pt>
                <c:pt idx="4">
                  <c:v>0</c:v>
                </c:pt>
              </c:numCache>
            </c:numRef>
          </c:val>
          <c:extLst>
            <c:ext xmlns:c16="http://schemas.microsoft.com/office/drawing/2014/chart" uri="{C3380CC4-5D6E-409C-BE32-E72D297353CC}">
              <c16:uniqueId val="{00000005-E60E-4C2E-8174-02A6444DBF4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E60E-4C2E-8174-02A6444DBF4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0</c:v>
                </c:pt>
                <c:pt idx="2">
                  <c:v>0</c:v>
                </c:pt>
                <c:pt idx="3">
                  <c:v>0</c:v>
                </c:pt>
                <c:pt idx="4">
                  <c:v>0</c:v>
                </c:pt>
              </c:numCache>
            </c:numRef>
          </c:val>
          <c:extLst>
            <c:ext xmlns:c16="http://schemas.microsoft.com/office/drawing/2014/chart" uri="{C3380CC4-5D6E-409C-BE32-E72D297353CC}">
              <c16:uniqueId val="{00000007-E60E-4C2E-8174-02A6444DBF4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E60E-4C2E-8174-02A6444DBF43}"/>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E60E-4C2E-8174-02A6444DBF4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E60E-4C2E-8174-02A6444DBF43}"/>
            </c:ext>
          </c:extLst>
        </c:ser>
        <c:dLbls>
          <c:showLegendKey val="0"/>
          <c:showVal val="0"/>
          <c:showCatName val="0"/>
          <c:showSerName val="0"/>
          <c:showPercent val="0"/>
          <c:showBubbleSize val="0"/>
        </c:dLbls>
        <c:gapWidth val="219"/>
        <c:overlap val="-27"/>
        <c:axId val="291423560"/>
        <c:axId val="291424216"/>
      </c:barChart>
      <c:catAx>
        <c:axId val="29142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4216"/>
        <c:crosses val="autoZero"/>
        <c:auto val="1"/>
        <c:lblAlgn val="ctr"/>
        <c:lblOffset val="100"/>
        <c:noMultiLvlLbl val="0"/>
      </c:catAx>
      <c:valAx>
        <c:axId val="29142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2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337038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9787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34450490"/>
                    </a:ext>
                  </a:extLst>
                </a:gridCol>
                <a:gridCol w="740664">
                  <a:extLst>
                    <a:ext uri="{9D8B030D-6E8A-4147-A177-3AD203B41FA5}">
                      <a16:colId xmlns:a16="http://schemas.microsoft.com/office/drawing/2014/main" val="3458565296"/>
                    </a:ext>
                  </a:extLst>
                </a:gridCol>
                <a:gridCol w="740664">
                  <a:extLst>
                    <a:ext uri="{9D8B030D-6E8A-4147-A177-3AD203B41FA5}">
                      <a16:colId xmlns:a16="http://schemas.microsoft.com/office/drawing/2014/main" val="1333506454"/>
                    </a:ext>
                  </a:extLst>
                </a:gridCol>
                <a:gridCol w="740664">
                  <a:extLst>
                    <a:ext uri="{9D8B030D-6E8A-4147-A177-3AD203B41FA5}">
                      <a16:colId xmlns:a16="http://schemas.microsoft.com/office/drawing/2014/main" val="4033852222"/>
                    </a:ext>
                  </a:extLst>
                </a:gridCol>
                <a:gridCol w="740664">
                  <a:extLst>
                    <a:ext uri="{9D8B030D-6E8A-4147-A177-3AD203B41FA5}">
                      <a16:colId xmlns:a16="http://schemas.microsoft.com/office/drawing/2014/main" val="3726702172"/>
                    </a:ext>
                  </a:extLst>
                </a:gridCol>
                <a:gridCol w="740664">
                  <a:extLst>
                    <a:ext uri="{9D8B030D-6E8A-4147-A177-3AD203B41FA5}">
                      <a16:colId xmlns:a16="http://schemas.microsoft.com/office/drawing/2014/main" val="1004032046"/>
                    </a:ext>
                  </a:extLst>
                </a:gridCol>
                <a:gridCol w="740664">
                  <a:extLst>
                    <a:ext uri="{9D8B030D-6E8A-4147-A177-3AD203B41FA5}">
                      <a16:colId xmlns:a16="http://schemas.microsoft.com/office/drawing/2014/main" val="3119101146"/>
                    </a:ext>
                  </a:extLst>
                </a:gridCol>
                <a:gridCol w="740664">
                  <a:extLst>
                    <a:ext uri="{9D8B030D-6E8A-4147-A177-3AD203B41FA5}">
                      <a16:colId xmlns:a16="http://schemas.microsoft.com/office/drawing/2014/main" val="3686526458"/>
                    </a:ext>
                  </a:extLst>
                </a:gridCol>
                <a:gridCol w="740664">
                  <a:extLst>
                    <a:ext uri="{9D8B030D-6E8A-4147-A177-3AD203B41FA5}">
                      <a16:colId xmlns:a16="http://schemas.microsoft.com/office/drawing/2014/main" val="2070921324"/>
                    </a:ext>
                  </a:extLst>
                </a:gridCol>
                <a:gridCol w="740664">
                  <a:extLst>
                    <a:ext uri="{9D8B030D-6E8A-4147-A177-3AD203B41FA5}">
                      <a16:colId xmlns:a16="http://schemas.microsoft.com/office/drawing/2014/main" val="384745498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79026916"/>
                  </a:ext>
                </a:extLst>
              </a:tr>
              <a:tr h="370840">
                <a:tc>
                  <a:txBody>
                    <a:bodyPr/>
                    <a:lstStyle/>
                    <a:p>
                      <a:r>
                        <a:rPr lang="en-US" sz="1000"/>
                        <a:t>Banco Supervielle</a:t>
                      </a:r>
                      <a:endParaRPr lang="en-US" sz="1000"/>
                    </a:p>
                  </a:txBody>
                  <a:tcPr/>
                </a:tc>
                <a:tc>
                  <a:txBody>
                    <a:bodyPr/>
                    <a:lstStyle/>
                    <a:p>
                      <a:r>
                        <a:rPr lang="en-US" sz="1000"/>
                        <a:t>509029</a:t>
                      </a:r>
                      <a:endParaRPr lang="en-US" sz="1000"/>
                    </a:p>
                  </a:txBody>
                  <a:tcPr/>
                </a:tc>
                <a:tc>
                  <a:txBody>
                    <a:bodyPr/>
                    <a:lstStyle/>
                    <a:p>
                      <a:r>
                        <a:rPr lang="en-US" sz="1000"/>
                        <a:t>-43</a:t>
                      </a:r>
                      <a:endParaRPr lang="en-US" sz="1000"/>
                    </a:p>
                  </a:txBody>
                  <a:tcPr/>
                </a:tc>
                <a:tc>
                  <a:txBody>
                    <a:bodyPr/>
                    <a:lstStyle/>
                    <a:p>
                      <a:r>
                        <a:rPr lang="en-US" sz="1000"/>
                        <a:t>9</a:t>
                      </a:r>
                      <a:endParaRPr lang="en-US" sz="1000"/>
                    </a:p>
                  </a:txBody>
                  <a:tcPr/>
                </a:tc>
                <a:tc>
                  <a:txBody>
                    <a:bodyPr/>
                    <a:lstStyle/>
                    <a:p>
                      <a:r>
                        <a:rPr lang="en-US" sz="1000"/>
                        <a:t>2494</a:t>
                      </a:r>
                      <a:endParaRPr lang="en-US" sz="1000"/>
                    </a:p>
                  </a:txBody>
                  <a:tcPr/>
                </a:tc>
                <a:tc>
                  <a:txBody>
                    <a:bodyPr/>
                    <a:lstStyle/>
                    <a:p>
                      <a:r>
                        <a:rPr lang="en-US" sz="1000"/>
                        <a:t>372</a:t>
                      </a:r>
                      <a:endParaRPr lang="en-US" sz="1000"/>
                    </a:p>
                  </a:txBody>
                  <a:tcPr/>
                </a:tc>
                <a:tc>
                  <a:txBody>
                    <a:bodyPr/>
                    <a:lstStyle/>
                    <a:p>
                      <a:r>
                        <a:rPr lang="en-US" sz="1000"/>
                        <a:t>7993</a:t>
                      </a:r>
                      <a:endParaRPr lang="en-US" sz="1000"/>
                    </a:p>
                  </a:txBody>
                  <a:tcPr/>
                </a:tc>
                <a:tc>
                  <a:txBody>
                    <a:bodyPr/>
                    <a:lstStyle/>
                    <a:p>
                      <a:r>
                        <a:rPr lang="en-US" sz="1000"/>
                        <a:t>0</a:t>
                      </a:r>
                      <a:endParaRPr lang="en-US" sz="1000"/>
                    </a:p>
                  </a:txBody>
                  <a:tcPr/>
                </a:tc>
                <a:tc>
                  <a:txBody>
                    <a:bodyPr/>
                    <a:lstStyle/>
                    <a:p>
                      <a:r>
                        <a:rPr lang="en-US" sz="1000"/>
                        <a:t>0.2370%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71357448"/>
                  </a:ext>
                </a:extLst>
              </a:tr>
              <a:tr h="370840">
                <a:tc>
                  <a:txBody>
                    <a:bodyPr/>
                    <a:lstStyle/>
                    <a:p>
                      <a:r>
                        <a:rPr lang="en-US" sz="1000"/>
                        <a:t>Banco Galicia</a:t>
                      </a:r>
                      <a:endParaRPr lang="en-US" sz="1000"/>
                    </a:p>
                  </a:txBody>
                  <a:tcPr/>
                </a:tc>
                <a:tc>
                  <a:txBody>
                    <a:bodyPr/>
                    <a:lstStyle/>
                    <a:p>
                      <a:r>
                        <a:rPr lang="en-US" sz="1000"/>
                        <a:t>1054693</a:t>
                      </a:r>
                      <a:endParaRPr lang="en-US" sz="1000"/>
                    </a:p>
                  </a:txBody>
                  <a:tcPr/>
                </a:tc>
                <a:tc>
                  <a:txBody>
                    <a:bodyPr/>
                    <a:lstStyle/>
                    <a:p>
                      <a:r>
                        <a:rPr lang="en-US" sz="1000"/>
                        <a:t>3735</a:t>
                      </a:r>
                      <a:endParaRPr lang="en-US" sz="1000"/>
                    </a:p>
                  </a:txBody>
                  <a:tcPr/>
                </a:tc>
                <a:tc>
                  <a:txBody>
                    <a:bodyPr/>
                    <a:lstStyle/>
                    <a:p>
                      <a:r>
                        <a:rPr lang="en-US" sz="1000"/>
                        <a:t>42</a:t>
                      </a:r>
                      <a:endParaRPr lang="en-US" sz="1000"/>
                    </a:p>
                  </a:txBody>
                  <a:tcPr/>
                </a:tc>
                <a:tc>
                  <a:txBody>
                    <a:bodyPr/>
                    <a:lstStyle/>
                    <a:p>
                      <a:r>
                        <a:rPr lang="en-US" sz="1000"/>
                        <a:t>67840</a:t>
                      </a:r>
                      <a:endParaRPr lang="en-US" sz="1000"/>
                    </a:p>
                  </a:txBody>
                  <a:tcPr/>
                </a:tc>
                <a:tc>
                  <a:txBody>
                    <a:bodyPr/>
                    <a:lstStyle/>
                    <a:p>
                      <a:r>
                        <a:rPr lang="en-US" sz="1000"/>
                        <a:t>2514</a:t>
                      </a:r>
                      <a:endParaRPr lang="en-US" sz="1000"/>
                    </a:p>
                  </a:txBody>
                  <a:tcPr/>
                </a:tc>
                <a:tc>
                  <a:txBody>
                    <a:bodyPr/>
                    <a:lstStyle/>
                    <a:p>
                      <a:r>
                        <a:rPr lang="en-US" sz="1000"/>
                        <a:t>1012</a:t>
                      </a:r>
                      <a:endParaRPr lang="en-US" sz="1000"/>
                    </a:p>
                  </a:txBody>
                  <a:tcPr/>
                </a:tc>
                <a:tc>
                  <a:txBody>
                    <a:bodyPr/>
                    <a:lstStyle/>
                    <a:p>
                      <a:r>
                        <a:rPr lang="en-US" sz="1000"/>
                        <a:t>0</a:t>
                      </a:r>
                      <a:endParaRPr lang="en-US" sz="1000"/>
                    </a:p>
                  </a:txBody>
                  <a:tcPr/>
                </a:tc>
                <a:tc>
                  <a:txBody>
                    <a:bodyPr/>
                    <a:lstStyle/>
                    <a:p>
                      <a:r>
                        <a:rPr lang="en-US" sz="1000"/>
                        <a:t>0.1614%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11486060"/>
                  </a:ext>
                </a:extLst>
              </a:tr>
              <a:tr h="370840">
                <a:tc>
                  <a:txBody>
                    <a:bodyPr/>
                    <a:lstStyle/>
                    <a:p>
                      <a:r>
                        <a:rPr lang="en-US" sz="1000"/>
                        <a:t>BBVA Francés</a:t>
                      </a:r>
                      <a:endParaRPr lang="en-US" sz="1000"/>
                    </a:p>
                  </a:txBody>
                  <a:tcPr/>
                </a:tc>
                <a:tc>
                  <a:txBody>
                    <a:bodyPr/>
                    <a:lstStyle/>
                    <a:p>
                      <a:r>
                        <a:rPr lang="en-US" sz="1000"/>
                        <a:t>1261886</a:t>
                      </a:r>
                      <a:endParaRPr lang="en-US" sz="1000"/>
                    </a:p>
                  </a:txBody>
                  <a:tcPr/>
                </a:tc>
                <a:tc>
                  <a:txBody>
                    <a:bodyPr/>
                    <a:lstStyle/>
                    <a:p>
                      <a:r>
                        <a:rPr lang="en-US" sz="1000"/>
                        <a:t>11383</a:t>
                      </a:r>
                      <a:endParaRPr lang="en-US" sz="1000"/>
                    </a:p>
                  </a:txBody>
                  <a:tcPr/>
                </a:tc>
                <a:tc>
                  <a:txBody>
                    <a:bodyPr/>
                    <a:lstStyle/>
                    <a:p>
                      <a:r>
                        <a:rPr lang="en-US" sz="1000"/>
                        <a:t>29</a:t>
                      </a:r>
                      <a:endParaRPr lang="en-US" sz="1000"/>
                    </a:p>
                  </a:txBody>
                  <a:tcPr/>
                </a:tc>
                <a:tc>
                  <a:txBody>
                    <a:bodyPr/>
                    <a:lstStyle/>
                    <a:p>
                      <a:r>
                        <a:rPr lang="en-US" sz="1000"/>
                        <a:t>19465</a:t>
                      </a:r>
                      <a:endParaRPr lang="en-US" sz="1000"/>
                    </a:p>
                  </a:txBody>
                  <a:tcPr/>
                </a:tc>
                <a:tc>
                  <a:txBody>
                    <a:bodyPr/>
                    <a:lstStyle/>
                    <a:p>
                      <a:r>
                        <a:rPr lang="en-US" sz="1000"/>
                        <a:t>864</a:t>
                      </a:r>
                      <a:endParaRPr lang="en-US" sz="1000"/>
                    </a:p>
                  </a:txBody>
                  <a:tcPr/>
                </a:tc>
                <a:tc>
                  <a:txBody>
                    <a:bodyPr/>
                    <a:lstStyle/>
                    <a:p>
                      <a:r>
                        <a:rPr lang="en-US" sz="1000"/>
                        <a:t>212</a:t>
                      </a:r>
                      <a:endParaRPr lang="en-US" sz="1000"/>
                    </a:p>
                  </a:txBody>
                  <a:tcPr/>
                </a:tc>
                <a:tc>
                  <a:txBody>
                    <a:bodyPr/>
                    <a:lstStyle/>
                    <a:p>
                      <a:r>
                        <a:rPr lang="en-US" sz="1000"/>
                        <a:t>0</a:t>
                      </a:r>
                      <a:endParaRPr lang="en-US" sz="1000"/>
                    </a:p>
                  </a:txBody>
                  <a:tcPr/>
                </a:tc>
                <a:tc>
                  <a:txBody>
                    <a:bodyPr/>
                    <a:lstStyle/>
                    <a:p>
                      <a:r>
                        <a:rPr lang="en-US" sz="1000"/>
                        <a:t>0.0564%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35442233"/>
                  </a:ext>
                </a:extLst>
              </a:tr>
              <a:tr h="370840">
                <a:tc>
                  <a:txBody>
                    <a:bodyPr/>
                    <a:lstStyle/>
                    <a:p>
                      <a:r>
                        <a:rPr lang="en-US" sz="1000"/>
                        <a:t>Santander Río</a:t>
                      </a:r>
                      <a:endParaRPr lang="en-US" sz="1000"/>
                    </a:p>
                  </a:txBody>
                  <a:tcPr/>
                </a:tc>
                <a:tc>
                  <a:txBody>
                    <a:bodyPr/>
                    <a:lstStyle/>
                    <a:p>
                      <a:r>
                        <a:rPr lang="en-US" sz="1000"/>
                        <a:t>495842</a:t>
                      </a:r>
                      <a:endParaRPr lang="en-US" sz="1000"/>
                    </a:p>
                  </a:txBody>
                  <a:tcPr/>
                </a:tc>
                <a:tc>
                  <a:txBody>
                    <a:bodyPr/>
                    <a:lstStyle/>
                    <a:p>
                      <a:r>
                        <a:rPr lang="en-US" sz="1000"/>
                        <a:t>4040</a:t>
                      </a:r>
                      <a:endParaRPr lang="en-US" sz="1000"/>
                    </a:p>
                  </a:txBody>
                  <a:tcPr/>
                </a:tc>
                <a:tc>
                  <a:txBody>
                    <a:bodyPr/>
                    <a:lstStyle/>
                    <a:p>
                      <a:r>
                        <a:rPr lang="en-US" sz="1000"/>
                        <a:t>24</a:t>
                      </a:r>
                      <a:endParaRPr lang="en-US" sz="1000"/>
                    </a:p>
                  </a:txBody>
                  <a:tcPr/>
                </a:tc>
                <a:tc>
                  <a:txBody>
                    <a:bodyPr/>
                    <a:lstStyle/>
                    <a:p>
                      <a:r>
                        <a:rPr lang="en-US" sz="1000"/>
                        <a:t>2532</a:t>
                      </a:r>
                      <a:endParaRPr lang="en-US" sz="1000"/>
                    </a:p>
                  </a:txBody>
                  <a:tcPr/>
                </a:tc>
                <a:tc>
                  <a:txBody>
                    <a:bodyPr/>
                    <a:lstStyle/>
                    <a:p>
                      <a:r>
                        <a:rPr lang="en-US" sz="1000"/>
                        <a:t>1393</a:t>
                      </a:r>
                      <a:endParaRPr lang="en-US" sz="1000"/>
                    </a:p>
                  </a:txBody>
                  <a:tcPr/>
                </a:tc>
                <a:tc>
                  <a:txBody>
                    <a:bodyPr/>
                    <a:lstStyle/>
                    <a:p>
                      <a:r>
                        <a:rPr lang="en-US" sz="1000"/>
                        <a:t>119</a:t>
                      </a:r>
                      <a:endParaRPr lang="en-US" sz="1000"/>
                    </a:p>
                  </a:txBody>
                  <a:tcPr/>
                </a:tc>
                <a:tc>
                  <a:txBody>
                    <a:bodyPr/>
                    <a:lstStyle/>
                    <a:p>
                      <a:r>
                        <a:rPr lang="en-US" sz="1000"/>
                        <a:t>238</a:t>
                      </a:r>
                      <a:endParaRPr lang="en-US" sz="1000"/>
                    </a:p>
                  </a:txBody>
                  <a:tcPr/>
                </a:tc>
                <a:tc>
                  <a:txBody>
                    <a:bodyPr/>
                    <a:lstStyle/>
                    <a:p>
                      <a:r>
                        <a:rPr lang="en-US" sz="1000"/>
                        <a:t>0.0341%</a:t>
                      </a:r>
                      <a:endParaRPr lang="en-US" sz="1000"/>
                    </a:p>
                  </a:txBody>
                  <a:tcPr/>
                </a:tc>
                <a:tc>
                  <a:txBody>
                    <a:bodyPr/>
                    <a:lstStyle/>
                    <a:p>
                      <a:r>
                        <a:rPr lang="en-US" sz="1000"/>
                        <a:t>92.6%</a:t>
                      </a:r>
                      <a:endParaRPr lang="en-US" sz="1000"/>
                    </a:p>
                  </a:txBody>
                  <a:tcPr/>
                </a:tc>
                <a:extLst>
                  <a:ext uri="{0D108BD9-81ED-4DB2-BD59-A6C34878D82A}">
                    <a16:rowId xmlns:a16="http://schemas.microsoft.com/office/drawing/2014/main" val="3003051789"/>
                  </a:ext>
                </a:extLst>
              </a:tr>
              <a:tr h="370840">
                <a:tc>
                  <a:txBody>
                    <a:bodyPr/>
                    <a:lstStyle/>
                    <a:p>
                      <a:r>
                        <a:rPr lang="en-US" sz="1000"/>
                        <a:t>ICBC Argentina</a:t>
                      </a:r>
                      <a:endParaRPr lang="en-US" sz="1000"/>
                    </a:p>
                  </a:txBody>
                  <a:tcPr/>
                </a:tc>
                <a:tc>
                  <a:txBody>
                    <a:bodyPr/>
                    <a:lstStyle/>
                    <a:p>
                      <a:r>
                        <a:rPr lang="en-US" sz="1000"/>
                        <a:t>227727</a:t>
                      </a:r>
                      <a:endParaRPr lang="en-US" sz="1000"/>
                    </a:p>
                  </a:txBody>
                  <a:tcPr/>
                </a:tc>
                <a:tc>
                  <a:txBody>
                    <a:bodyPr/>
                    <a:lstStyle/>
                    <a:p>
                      <a:r>
                        <a:rPr lang="en-US" sz="1000"/>
                        <a:t>3793</a:t>
                      </a:r>
                      <a:endParaRPr lang="en-US" sz="1000"/>
                    </a:p>
                  </a:txBody>
                  <a:tcPr/>
                </a:tc>
                <a:tc>
                  <a:txBody>
                    <a:bodyPr/>
                    <a:lstStyle/>
                    <a:p>
                      <a:r>
                        <a:rPr lang="en-US" sz="1000"/>
                        <a:t>40</a:t>
                      </a:r>
                      <a:endParaRPr lang="en-US" sz="1000"/>
                    </a:p>
                  </a:txBody>
                  <a:tcPr/>
                </a:tc>
                <a:tc>
                  <a:txBody>
                    <a:bodyPr/>
                    <a:lstStyle/>
                    <a:p>
                      <a:r>
                        <a:rPr lang="en-US" sz="1000"/>
                        <a:t>14824</a:t>
                      </a:r>
                      <a:endParaRPr lang="en-US" sz="1000"/>
                    </a:p>
                  </a:txBody>
                  <a:tcPr/>
                </a:tc>
                <a:tc>
                  <a:txBody>
                    <a:bodyPr/>
                    <a:lstStyle/>
                    <a:p>
                      <a:r>
                        <a:rPr lang="en-US" sz="1000"/>
                        <a:t>452</a:t>
                      </a:r>
                      <a:endParaRPr lang="en-US" sz="1000"/>
                    </a:p>
                  </a:txBody>
                  <a:tcPr/>
                </a:tc>
                <a:tc>
                  <a:txBody>
                    <a:bodyPr/>
                    <a:lstStyle/>
                    <a:p>
                      <a:r>
                        <a:rPr lang="en-US" sz="1000"/>
                        <a:t>279</a:t>
                      </a:r>
                      <a:endParaRPr lang="en-US" sz="1000"/>
                    </a:p>
                  </a:txBody>
                  <a:tcPr/>
                </a:tc>
                <a:tc>
                  <a:txBody>
                    <a:bodyPr/>
                    <a:lstStyle/>
                    <a:p>
                      <a:r>
                        <a:rPr lang="en-US" sz="1000"/>
                        <a:t>139</a:t>
                      </a:r>
                      <a:endParaRPr lang="en-US" sz="1000"/>
                    </a:p>
                  </a:txBody>
                  <a:tcPr/>
                </a:tc>
                <a:tc>
                  <a:txBody>
                    <a:bodyPr/>
                    <a:lstStyle/>
                    <a:p>
                      <a:r>
                        <a:rPr lang="en-US" sz="1000"/>
                        <a:t>0.1722%</a:t>
                      </a:r>
                      <a:endParaRPr lang="en-US" sz="1000"/>
                    </a:p>
                  </a:txBody>
                  <a:tcPr/>
                </a:tc>
                <a:tc>
                  <a:txBody>
                    <a:bodyPr/>
                    <a:lstStyle/>
                    <a:p>
                      <a:r>
                        <a:rPr lang="en-US" sz="1000"/>
                        <a:t>78.7%</a:t>
                      </a:r>
                      <a:endParaRPr lang="en-US" sz="1000"/>
                    </a:p>
                  </a:txBody>
                  <a:tcPr/>
                </a:tc>
                <a:extLst>
                  <a:ext uri="{0D108BD9-81ED-4DB2-BD59-A6C34878D82A}">
                    <a16:rowId xmlns:a16="http://schemas.microsoft.com/office/drawing/2014/main" val="2881909162"/>
                  </a:ext>
                </a:extLst>
              </a:tr>
              <a:tr h="370840">
                <a:tc>
                  <a:txBody>
                    <a:bodyPr/>
                    <a:lstStyle/>
                    <a:p>
                      <a:r>
                        <a:rPr lang="en-US" sz="1000"/>
                        <a:t>Banco Hipotecario</a:t>
                      </a:r>
                      <a:endParaRPr lang="en-US" sz="1000"/>
                    </a:p>
                  </a:txBody>
                  <a:tcPr/>
                </a:tc>
                <a:tc>
                  <a:txBody>
                    <a:bodyPr/>
                    <a:lstStyle/>
                    <a:p>
                      <a:r>
                        <a:rPr lang="en-US" sz="1000"/>
                        <a:t>673877</a:t>
                      </a:r>
                      <a:endParaRPr lang="en-US" sz="1000"/>
                    </a:p>
                  </a:txBody>
                  <a:tcPr/>
                </a:tc>
                <a:tc>
                  <a:txBody>
                    <a:bodyPr/>
                    <a:lstStyle/>
                    <a:p>
                      <a:r>
                        <a:rPr lang="en-US" sz="1000"/>
                        <a:t>666</a:t>
                      </a:r>
                      <a:endParaRPr lang="en-US" sz="1000"/>
                    </a:p>
                  </a:txBody>
                  <a:tcPr/>
                </a:tc>
                <a:tc>
                  <a:txBody>
                    <a:bodyPr/>
                    <a:lstStyle/>
                    <a:p>
                      <a:r>
                        <a:rPr lang="en-US" sz="1000"/>
                        <a:t>16</a:t>
                      </a:r>
                      <a:endParaRPr lang="en-US" sz="1000"/>
                    </a:p>
                  </a:txBody>
                  <a:tcPr/>
                </a:tc>
                <a:tc>
                  <a:txBody>
                    <a:bodyPr/>
                    <a:lstStyle/>
                    <a:p>
                      <a:r>
                        <a:rPr lang="en-US" sz="1000"/>
                        <a:t>503</a:t>
                      </a:r>
                      <a:endParaRPr lang="en-US" sz="1000"/>
                    </a:p>
                  </a:txBody>
                  <a:tcPr/>
                </a:tc>
                <a:tc>
                  <a:txBody>
                    <a:bodyPr/>
                    <a:lstStyle/>
                    <a:p>
                      <a:r>
                        <a:rPr lang="en-US" sz="1000"/>
                        <a:t>267</a:t>
                      </a:r>
                      <a:endParaRPr lang="en-US" sz="1000"/>
                    </a:p>
                  </a:txBody>
                  <a:tcPr/>
                </a:tc>
                <a:tc>
                  <a:txBody>
                    <a:bodyPr/>
                    <a:lstStyle/>
                    <a:p>
                      <a:r>
                        <a:rPr lang="en-US" sz="1000"/>
                        <a:t>56</a:t>
                      </a:r>
                      <a:endParaRPr lang="en-US" sz="1000"/>
                    </a:p>
                  </a:txBody>
                  <a:tcPr/>
                </a:tc>
                <a:tc>
                  <a:txBody>
                    <a:bodyPr/>
                    <a:lstStyle/>
                    <a:p>
                      <a:r>
                        <a:rPr lang="en-US" sz="1000"/>
                        <a:t>83</a:t>
                      </a:r>
                      <a:endParaRPr lang="en-US" sz="1000"/>
                    </a:p>
                  </a:txBody>
                  <a:tcPr/>
                </a:tc>
                <a:tc>
                  <a:txBody>
                    <a:bodyPr/>
                    <a:lstStyle/>
                    <a:p>
                      <a:r>
                        <a:rPr lang="en-US" sz="1000"/>
                        <a:t>0.0077%</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907675824"/>
                  </a:ext>
                </a:extLst>
              </a:tr>
              <a:tr h="370840">
                <a:tc>
                  <a:txBody>
                    <a:bodyPr/>
                    <a:lstStyle/>
                    <a:p>
                      <a:r>
                        <a:rPr lang="en-US" sz="1000"/>
                        <a:t>Banco Ciudad</a:t>
                      </a:r>
                      <a:endParaRPr lang="en-US" sz="1000"/>
                    </a:p>
                  </a:txBody>
                  <a:tcPr/>
                </a:tc>
                <a:tc>
                  <a:txBody>
                    <a:bodyPr/>
                    <a:lstStyle/>
                    <a:p>
                      <a:r>
                        <a:rPr lang="en-US" sz="1000"/>
                        <a:t>447167</a:t>
                      </a:r>
                      <a:endParaRPr lang="en-US" sz="1000"/>
                    </a:p>
                  </a:txBody>
                  <a:tcPr/>
                </a:tc>
                <a:tc>
                  <a:txBody>
                    <a:bodyPr/>
                    <a:lstStyle/>
                    <a:p>
                      <a:r>
                        <a:rPr lang="en-US" sz="1000"/>
                        <a:t>-368</a:t>
                      </a:r>
                      <a:endParaRPr lang="en-US" sz="1000"/>
                    </a:p>
                  </a:txBody>
                  <a:tcPr/>
                </a:tc>
                <a:tc>
                  <a:txBody>
                    <a:bodyPr/>
                    <a:lstStyle/>
                    <a:p>
                      <a:r>
                        <a:rPr lang="en-US" sz="1000"/>
                        <a:t>46</a:t>
                      </a:r>
                      <a:endParaRPr lang="en-US" sz="1000"/>
                    </a:p>
                  </a:txBody>
                  <a:tcPr/>
                </a:tc>
                <a:tc>
                  <a:txBody>
                    <a:bodyPr/>
                    <a:lstStyle/>
                    <a:p>
                      <a:r>
                        <a:rPr lang="en-US" sz="1000"/>
                        <a:t>1531</a:t>
                      </a:r>
                      <a:endParaRPr lang="en-US" sz="1000"/>
                    </a:p>
                  </a:txBody>
                  <a:tcPr/>
                </a:tc>
                <a:tc>
                  <a:txBody>
                    <a:bodyPr/>
                    <a:lstStyle/>
                    <a:p>
                      <a:r>
                        <a:rPr lang="en-US" sz="1000"/>
                        <a:t>248</a:t>
                      </a:r>
                      <a:endParaRPr lang="en-US" sz="1000"/>
                    </a:p>
                  </a:txBody>
                  <a:tcPr/>
                </a:tc>
                <a:tc>
                  <a:txBody>
                    <a:bodyPr/>
                    <a:lstStyle/>
                    <a:p>
                      <a:r>
                        <a:rPr lang="en-US" sz="1000"/>
                        <a:t>268</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57543672"/>
                  </a:ext>
                </a:extLst>
              </a:tr>
              <a:tr h="370840">
                <a:tc>
                  <a:txBody>
                    <a:bodyPr/>
                    <a:lstStyle/>
                    <a:p>
                      <a:r>
                        <a:rPr lang="en-US" sz="1000"/>
                        <a:t>Banco Provincia</a:t>
                      </a:r>
                      <a:endParaRPr lang="en-US" sz="1000"/>
                    </a:p>
                  </a:txBody>
                  <a:tcPr/>
                </a:tc>
                <a:tc>
                  <a:txBody>
                    <a:bodyPr/>
                    <a:lstStyle/>
                    <a:p>
                      <a:r>
                        <a:rPr lang="en-US" sz="1000"/>
                        <a:t>97212</a:t>
                      </a:r>
                      <a:endParaRPr lang="en-US" sz="1000"/>
                    </a:p>
                  </a:txBody>
                  <a:tcPr/>
                </a:tc>
                <a:tc>
                  <a:txBody>
                    <a:bodyPr/>
                    <a:lstStyle/>
                    <a:p>
                      <a:r>
                        <a:rPr lang="en-US" sz="1000"/>
                        <a:t>2546</a:t>
                      </a:r>
                      <a:endParaRPr lang="en-US" sz="1000"/>
                    </a:p>
                  </a:txBody>
                  <a:tcPr/>
                </a:tc>
                <a:tc>
                  <a:txBody>
                    <a:bodyPr/>
                    <a:lstStyle/>
                    <a:p>
                      <a:r>
                        <a:rPr lang="en-US" sz="1000"/>
                        <a:t>51</a:t>
                      </a:r>
                      <a:endParaRPr lang="en-US" sz="1000"/>
                    </a:p>
                  </a:txBody>
                  <a:tcPr/>
                </a:tc>
                <a:tc>
                  <a:txBody>
                    <a:bodyPr/>
                    <a:lstStyle/>
                    <a:p>
                      <a:r>
                        <a:rPr lang="en-US" sz="1000"/>
                        <a:t>12189</a:t>
                      </a:r>
                      <a:endParaRPr lang="en-US" sz="1000"/>
                    </a:p>
                  </a:txBody>
                  <a:tcPr/>
                </a:tc>
                <a:tc>
                  <a:txBody>
                    <a:bodyPr/>
                    <a:lstStyle/>
                    <a:p>
                      <a:r>
                        <a:rPr lang="en-US" sz="1000"/>
                        <a:t>5697</a:t>
                      </a:r>
                      <a:endParaRPr lang="en-US" sz="1000"/>
                    </a:p>
                  </a:txBody>
                  <a:tcPr/>
                </a:tc>
                <a:tc>
                  <a:txBody>
                    <a:bodyPr/>
                    <a:lstStyle/>
                    <a:p>
                      <a:r>
                        <a:rPr lang="en-US" sz="1000"/>
                        <a:t>2091</a:t>
                      </a:r>
                      <a:endParaRPr lang="en-US" sz="1000"/>
                    </a:p>
                  </a:txBody>
                  <a:tcPr/>
                </a:tc>
                <a:tc>
                  <a:txBody>
                    <a:bodyPr/>
                    <a:lstStyle/>
                    <a:p>
                      <a:r>
                        <a:rPr lang="en-US" sz="1000"/>
                        <a:t>6</a:t>
                      </a:r>
                      <a:endParaRPr lang="en-US" sz="1000"/>
                    </a:p>
                  </a:txBody>
                  <a:tcPr/>
                </a:tc>
                <a:tc>
                  <a:txBody>
                    <a:bodyPr/>
                    <a:lstStyle/>
                    <a:p>
                      <a:r>
                        <a:rPr lang="en-US" sz="1000"/>
                        <a:t>0.4083%</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179292049"/>
                  </a:ext>
                </a:extLst>
              </a:tr>
              <a:tr h="370840">
                <a:tc>
                  <a:txBody>
                    <a:bodyPr/>
                    <a:lstStyle/>
                    <a:p>
                      <a:r>
                        <a:rPr lang="en-US" sz="1000"/>
                        <a:t>Banco Macro</a:t>
                      </a:r>
                      <a:endParaRPr lang="en-US" sz="1000"/>
                    </a:p>
                  </a:txBody>
                  <a:tcPr/>
                </a:tc>
                <a:tc>
                  <a:txBody>
                    <a:bodyPr/>
                    <a:lstStyle/>
                    <a:p>
                      <a:r>
                        <a:rPr lang="en-US" sz="1000"/>
                        <a:t>425383</a:t>
                      </a:r>
                      <a:endParaRPr lang="en-US" sz="1000"/>
                    </a:p>
                  </a:txBody>
                  <a:tcPr/>
                </a:tc>
                <a:tc>
                  <a:txBody>
                    <a:bodyPr/>
                    <a:lstStyle/>
                    <a:p>
                      <a:r>
                        <a:rPr lang="en-US" sz="1000"/>
                        <a:t>1874</a:t>
                      </a:r>
                      <a:endParaRPr lang="en-US" sz="1000"/>
                    </a:p>
                  </a:txBody>
                  <a:tcPr/>
                </a:tc>
                <a:tc>
                  <a:txBody>
                    <a:bodyPr/>
                    <a:lstStyle/>
                    <a:p>
                      <a:r>
                        <a:rPr lang="en-US" sz="1000"/>
                        <a:t>31</a:t>
                      </a:r>
                      <a:endParaRPr lang="en-US" sz="1000"/>
                    </a:p>
                  </a:txBody>
                  <a:tcPr/>
                </a:tc>
                <a:tc>
                  <a:txBody>
                    <a:bodyPr/>
                    <a:lstStyle/>
                    <a:p>
                      <a:r>
                        <a:rPr lang="en-US" sz="1000"/>
                        <a:t>22442</a:t>
                      </a:r>
                      <a:endParaRPr lang="en-US" sz="1000"/>
                    </a:p>
                  </a:txBody>
                  <a:tcPr/>
                </a:tc>
                <a:tc>
                  <a:txBody>
                    <a:bodyPr/>
                    <a:lstStyle/>
                    <a:p>
                      <a:r>
                        <a:rPr lang="en-US" sz="1000"/>
                        <a:t>372</a:t>
                      </a:r>
                      <a:endParaRPr lang="en-US" sz="1000"/>
                    </a:p>
                  </a:txBody>
                  <a:tcPr/>
                </a:tc>
                <a:tc>
                  <a:txBody>
                    <a:bodyPr/>
                    <a:lstStyle/>
                    <a:p>
                      <a:r>
                        <a:rPr lang="en-US" sz="1000"/>
                        <a:t>738</a:t>
                      </a:r>
                      <a:endParaRPr lang="en-US" sz="1000"/>
                    </a:p>
                  </a:txBody>
                  <a:tcPr/>
                </a:tc>
                <a:tc>
                  <a:txBody>
                    <a:bodyPr/>
                    <a:lstStyle/>
                    <a:p>
                      <a:r>
                        <a:rPr lang="en-US" sz="1000"/>
                        <a:t>0</a:t>
                      </a:r>
                      <a:endParaRPr lang="en-US" sz="1000"/>
                    </a:p>
                  </a:txBody>
                  <a:tcPr/>
                </a:tc>
                <a:tc>
                  <a:txBody>
                    <a:bodyPr/>
                    <a:lstStyle/>
                    <a:p>
                      <a:r>
                        <a:rPr lang="en-US" sz="1000"/>
                        <a:t>0.1790%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02120855"/>
                  </a:ext>
                </a:extLst>
              </a:tr>
              <a:tr h="370840">
                <a:tc>
                  <a:txBody>
                    <a:bodyPr/>
                    <a:lstStyle/>
                    <a:p>
                      <a:r>
                        <a:rPr lang="en-US" sz="1000"/>
                        <a:t>HSBC Argentina</a:t>
                      </a:r>
                      <a:endParaRPr lang="en-US" sz="1000"/>
                    </a:p>
                  </a:txBody>
                  <a:tcPr/>
                </a:tc>
                <a:tc>
                  <a:txBody>
                    <a:bodyPr/>
                    <a:lstStyle/>
                    <a:p>
                      <a:r>
                        <a:rPr lang="en-US" sz="1000"/>
                        <a:t>147078</a:t>
                      </a:r>
                      <a:endParaRPr lang="en-US" sz="1000"/>
                    </a:p>
                  </a:txBody>
                  <a:tcPr/>
                </a:tc>
                <a:tc>
                  <a:txBody>
                    <a:bodyPr/>
                    <a:lstStyle/>
                    <a:p>
                      <a:r>
                        <a:rPr lang="en-US" sz="1000"/>
                        <a:t>2344</a:t>
                      </a:r>
                      <a:endParaRPr lang="en-US" sz="1000"/>
                    </a:p>
                  </a:txBody>
                  <a:tcPr/>
                </a:tc>
                <a:tc>
                  <a:txBody>
                    <a:bodyPr/>
                    <a:lstStyle/>
                    <a:p>
                      <a:r>
                        <a:rPr lang="en-US" sz="1000"/>
                        <a:t>70</a:t>
                      </a:r>
                      <a:endParaRPr lang="en-US" sz="1000"/>
                    </a:p>
                  </a:txBody>
                  <a:tcPr/>
                </a:tc>
                <a:tc>
                  <a:txBody>
                    <a:bodyPr/>
                    <a:lstStyle/>
                    <a:p>
                      <a:r>
                        <a:rPr lang="en-US" sz="1000"/>
                        <a:t>1964</a:t>
                      </a:r>
                      <a:endParaRPr lang="en-US" sz="1000"/>
                    </a:p>
                  </a:txBody>
                  <a:tcPr/>
                </a:tc>
                <a:tc>
                  <a:txBody>
                    <a:bodyPr/>
                    <a:lstStyle/>
                    <a:p>
                      <a:r>
                        <a:rPr lang="en-US" sz="1000"/>
                        <a:t>609</a:t>
                      </a:r>
                      <a:endParaRPr lang="en-US" sz="1000"/>
                    </a:p>
                  </a:txBody>
                  <a:tcPr/>
                </a:tc>
                <a:tc>
                  <a:txBody>
                    <a:bodyPr/>
                    <a:lstStyle/>
                    <a:p>
                      <a:r>
                        <a:rPr lang="en-US" sz="1000"/>
                        <a:t>86</a:t>
                      </a:r>
                      <a:endParaRPr lang="en-US" sz="1000"/>
                    </a:p>
                  </a:txBody>
                  <a:tcPr/>
                </a:tc>
                <a:tc>
                  <a:txBody>
                    <a:bodyPr/>
                    <a:lstStyle/>
                    <a:p>
                      <a:r>
                        <a:rPr lang="en-US" sz="1000"/>
                        <a:t>0</a:t>
                      </a:r>
                      <a:endParaRPr lang="en-US" sz="1000"/>
                    </a:p>
                  </a:txBody>
                  <a:tcPr/>
                </a:tc>
                <a:tc>
                  <a:txBody>
                    <a:bodyPr/>
                    <a:lstStyle/>
                    <a:p>
                      <a:r>
                        <a:rPr lang="en-US" sz="1000"/>
                        <a:t>0.0260%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88386309"/>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813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9419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2021047"/>
                    </a:ext>
                  </a:extLst>
                </a:gridCol>
                <a:gridCol w="740664">
                  <a:extLst>
                    <a:ext uri="{9D8B030D-6E8A-4147-A177-3AD203B41FA5}">
                      <a16:colId xmlns:a16="http://schemas.microsoft.com/office/drawing/2014/main" val="587055533"/>
                    </a:ext>
                  </a:extLst>
                </a:gridCol>
                <a:gridCol w="740664">
                  <a:extLst>
                    <a:ext uri="{9D8B030D-6E8A-4147-A177-3AD203B41FA5}">
                      <a16:colId xmlns:a16="http://schemas.microsoft.com/office/drawing/2014/main" val="1188306712"/>
                    </a:ext>
                  </a:extLst>
                </a:gridCol>
                <a:gridCol w="740664">
                  <a:extLst>
                    <a:ext uri="{9D8B030D-6E8A-4147-A177-3AD203B41FA5}">
                      <a16:colId xmlns:a16="http://schemas.microsoft.com/office/drawing/2014/main" val="2899601177"/>
                    </a:ext>
                  </a:extLst>
                </a:gridCol>
                <a:gridCol w="740664">
                  <a:extLst>
                    <a:ext uri="{9D8B030D-6E8A-4147-A177-3AD203B41FA5}">
                      <a16:colId xmlns:a16="http://schemas.microsoft.com/office/drawing/2014/main" val="1856052843"/>
                    </a:ext>
                  </a:extLst>
                </a:gridCol>
                <a:gridCol w="740664">
                  <a:extLst>
                    <a:ext uri="{9D8B030D-6E8A-4147-A177-3AD203B41FA5}">
                      <a16:colId xmlns:a16="http://schemas.microsoft.com/office/drawing/2014/main" val="2372268986"/>
                    </a:ext>
                  </a:extLst>
                </a:gridCol>
                <a:gridCol w="740664">
                  <a:extLst>
                    <a:ext uri="{9D8B030D-6E8A-4147-A177-3AD203B41FA5}">
                      <a16:colId xmlns:a16="http://schemas.microsoft.com/office/drawing/2014/main" val="2930868585"/>
                    </a:ext>
                  </a:extLst>
                </a:gridCol>
                <a:gridCol w="740664">
                  <a:extLst>
                    <a:ext uri="{9D8B030D-6E8A-4147-A177-3AD203B41FA5}">
                      <a16:colId xmlns:a16="http://schemas.microsoft.com/office/drawing/2014/main" val="3189881557"/>
                    </a:ext>
                  </a:extLst>
                </a:gridCol>
                <a:gridCol w="740664">
                  <a:extLst>
                    <a:ext uri="{9D8B030D-6E8A-4147-A177-3AD203B41FA5}">
                      <a16:colId xmlns:a16="http://schemas.microsoft.com/office/drawing/2014/main" val="1640855902"/>
                    </a:ext>
                  </a:extLst>
                </a:gridCol>
                <a:gridCol w="740664">
                  <a:extLst>
                    <a:ext uri="{9D8B030D-6E8A-4147-A177-3AD203B41FA5}">
                      <a16:colId xmlns:a16="http://schemas.microsoft.com/office/drawing/2014/main" val="307419730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224355340"/>
                  </a:ext>
                </a:extLst>
              </a:tr>
              <a:tr h="370840">
                <a:tc>
                  <a:txBody>
                    <a:bodyPr/>
                    <a:lstStyle/>
                    <a:p>
                      <a:r>
                        <a:rPr lang="en-US" sz="1000"/>
                        <a:t>Banco Nación</a:t>
                      </a:r>
                      <a:endParaRPr lang="en-US" sz="1000"/>
                    </a:p>
                  </a:txBody>
                  <a:tcPr/>
                </a:tc>
                <a:tc>
                  <a:txBody>
                    <a:bodyPr/>
                    <a:lstStyle/>
                    <a:p>
                      <a:r>
                        <a:rPr lang="en-US" sz="1000"/>
                        <a:t>39731</a:t>
                      </a:r>
                      <a:endParaRPr lang="en-US" sz="1000"/>
                    </a:p>
                  </a:txBody>
                  <a:tcPr/>
                </a:tc>
                <a:tc>
                  <a:txBody>
                    <a:bodyPr/>
                    <a:lstStyle/>
                    <a:p>
                      <a:r>
                        <a:rPr lang="en-US" sz="1000"/>
                        <a:t>1656</a:t>
                      </a:r>
                      <a:endParaRPr lang="en-US" sz="1000"/>
                    </a:p>
                  </a:txBody>
                  <a:tcPr/>
                </a:tc>
                <a:tc>
                  <a:txBody>
                    <a:bodyPr/>
                    <a:lstStyle/>
                    <a:p>
                      <a:r>
                        <a:rPr lang="en-US" sz="1000"/>
                        <a:t>42</a:t>
                      </a:r>
                      <a:endParaRPr lang="en-US" sz="1000"/>
                    </a:p>
                  </a:txBody>
                  <a:tcPr/>
                </a:tc>
                <a:tc>
                  <a:txBody>
                    <a:bodyPr/>
                    <a:lstStyle/>
                    <a:p>
                      <a:r>
                        <a:rPr lang="en-US" sz="1000"/>
                        <a:t>1558</a:t>
                      </a:r>
                      <a:endParaRPr lang="en-US" sz="1000"/>
                    </a:p>
                  </a:txBody>
                  <a:tcPr/>
                </a:tc>
                <a:tc>
                  <a:txBody>
                    <a:bodyPr/>
                    <a:lstStyle/>
                    <a:p>
                      <a:r>
                        <a:rPr lang="en-US" sz="1000"/>
                        <a:t>367</a:t>
                      </a:r>
                      <a:endParaRPr lang="en-US" sz="1000"/>
                    </a:p>
                  </a:txBody>
                  <a:tcPr/>
                </a:tc>
                <a:tc>
                  <a:txBody>
                    <a:bodyPr/>
                    <a:lstStyle/>
                    <a:p>
                      <a:r>
                        <a:rPr lang="en-US" sz="1000"/>
                        <a:t>537</a:t>
                      </a:r>
                      <a:endParaRPr lang="en-US" sz="1000"/>
                    </a:p>
                  </a:txBody>
                  <a:tcPr/>
                </a:tc>
                <a:tc>
                  <a:txBody>
                    <a:bodyPr/>
                    <a:lstStyle/>
                    <a:p>
                      <a:r>
                        <a:rPr lang="en-US" sz="1000"/>
                        <a:t>0</a:t>
                      </a:r>
                      <a:endParaRPr lang="en-US" sz="1000"/>
                    </a:p>
                  </a:txBody>
                  <a:tcPr/>
                </a:tc>
                <a:tc>
                  <a:txBody>
                    <a:bodyPr/>
                    <a:lstStyle/>
                    <a:p>
                      <a:r>
                        <a:rPr lang="en-US" sz="1000"/>
                        <a:t>0.1507%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52141952"/>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308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34778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247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2278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5834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3443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915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0541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619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6109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973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03176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291477"/>
                    </a:ext>
                  </a:extLst>
                </a:gridCol>
                <a:gridCol w="658368">
                  <a:extLst>
                    <a:ext uri="{9D8B030D-6E8A-4147-A177-3AD203B41FA5}">
                      <a16:colId xmlns:a16="http://schemas.microsoft.com/office/drawing/2014/main" val="560495238"/>
                    </a:ext>
                  </a:extLst>
                </a:gridCol>
                <a:gridCol w="658368">
                  <a:extLst>
                    <a:ext uri="{9D8B030D-6E8A-4147-A177-3AD203B41FA5}">
                      <a16:colId xmlns:a16="http://schemas.microsoft.com/office/drawing/2014/main" val="2189736495"/>
                    </a:ext>
                  </a:extLst>
                </a:gridCol>
                <a:gridCol w="658368">
                  <a:extLst>
                    <a:ext uri="{9D8B030D-6E8A-4147-A177-3AD203B41FA5}">
                      <a16:colId xmlns:a16="http://schemas.microsoft.com/office/drawing/2014/main" val="1985903955"/>
                    </a:ext>
                  </a:extLst>
                </a:gridCol>
                <a:gridCol w="658368">
                  <a:extLst>
                    <a:ext uri="{9D8B030D-6E8A-4147-A177-3AD203B41FA5}">
                      <a16:colId xmlns:a16="http://schemas.microsoft.com/office/drawing/2014/main" val="917967273"/>
                    </a:ext>
                  </a:extLst>
                </a:gridCol>
                <a:gridCol w="658368">
                  <a:extLst>
                    <a:ext uri="{9D8B030D-6E8A-4147-A177-3AD203B41FA5}">
                      <a16:colId xmlns:a16="http://schemas.microsoft.com/office/drawing/2014/main" val="4077418786"/>
                    </a:ext>
                  </a:extLst>
                </a:gridCol>
                <a:gridCol w="658368">
                  <a:extLst>
                    <a:ext uri="{9D8B030D-6E8A-4147-A177-3AD203B41FA5}">
                      <a16:colId xmlns:a16="http://schemas.microsoft.com/office/drawing/2014/main" val="2799356041"/>
                    </a:ext>
                  </a:extLst>
                </a:gridCol>
                <a:gridCol w="658368">
                  <a:extLst>
                    <a:ext uri="{9D8B030D-6E8A-4147-A177-3AD203B41FA5}">
                      <a16:colId xmlns:a16="http://schemas.microsoft.com/office/drawing/2014/main" val="116343059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38221780"/>
                  </a:ext>
                </a:extLst>
              </a:tr>
              <a:tr h="370840">
                <a:tc>
                  <a:txBody>
                    <a:bodyPr/>
                    <a:lstStyle/>
                    <a:p>
                      <a:r>
                        <a:rPr lang="es-ES" sz="1000" b="1"/>
                        <a:t>Banco Galicia - 2017-01-12 18:00:00</a:t>
                      </a:r>
                      <a:r>
                        <a:rPr lang="es-ES" sz="1000"/>
                        <a:t>
¿Cómo estás viviendo o estás por vivir tu #Verano17? ¡A votar con las opciones de Me Gusta! Acordate que donde vayas, tenés beneficios con tus Tarjetas Galicia: http://bit.ly/VeranoBG 🌊☀️😎</a:t>
                      </a:r>
                      <a:endParaRPr lang="en-US" sz="1000"/>
                    </a:p>
                  </a:txBody>
                  <a:tcPr/>
                </a:tc>
                <a:tc>
                  <a:txBody>
                    <a:bodyPr/>
                    <a:lstStyle/>
                    <a:p>
                      <a:r>
                        <a:rPr lang="en-US" sz="1000"/>
                        <a:t>28675</a:t>
                      </a:r>
                      <a:endParaRPr lang="en-US" sz="1000"/>
                    </a:p>
                  </a:txBody>
                  <a:tcPr/>
                </a:tc>
                <a:tc>
                  <a:txBody>
                    <a:bodyPr/>
                    <a:lstStyle/>
                    <a:p>
                      <a:r>
                        <a:rPr lang="en-US" sz="1000"/>
                        <a:t>28296</a:t>
                      </a:r>
                      <a:endParaRPr lang="en-US" sz="1000"/>
                    </a:p>
                  </a:txBody>
                  <a:tcPr/>
                </a:tc>
                <a:tc>
                  <a:txBody>
                    <a:bodyPr/>
                    <a:lstStyle/>
                    <a:p>
                      <a:r>
                        <a:rPr lang="en-US" sz="1000"/>
                        <a:t>167</a:t>
                      </a:r>
                      <a:endParaRPr lang="en-US" sz="1000"/>
                    </a:p>
                  </a:txBody>
                  <a:tcPr/>
                </a:tc>
                <a:tc>
                  <a:txBody>
                    <a:bodyPr/>
                    <a:lstStyle/>
                    <a:p>
                      <a:r>
                        <a:rPr lang="en-US" sz="1000"/>
                        <a:t>212</a:t>
                      </a:r>
                      <a:endParaRPr lang="en-US" sz="1000"/>
                    </a:p>
                  </a:txBody>
                  <a:tcPr/>
                </a:tc>
                <a:tc>
                  <a:txBody>
                    <a:bodyPr/>
                    <a:lstStyle/>
                    <a:p>
                      <a:r>
                        <a:rPr lang="en-US" sz="1000"/>
                        <a:t>2.7276%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07611868"/>
                  </a:ext>
                </a:extLst>
              </a:tr>
              <a:tr h="370840">
                <a:tc>
                  <a:txBody>
                    <a:bodyPr/>
                    <a:lstStyle/>
                    <a:p>
                      <a:r>
                        <a:rPr lang="es-ES" sz="1000" b="1"/>
                        <a:t>Banco Supervielle - 2017-01-25 17:45:19</a:t>
                      </a:r>
                      <a:r>
                        <a:rPr lang="es-ES" sz="1000"/>
                        <a:t>
Lautaro Sabio tiene 14 años, sufre un cuadro de insuficiencia cardíaca y se encuentra internado en el Hospital Italiano de Buenos Aires. 
Está conectado a un corazón artificial desde el 12 de enero y necesita un donante de forma urgente.
Por eso, te proponemos sumarte y, entre todos, armar una inmensa red para concientizar sobre la donación de órganos. Poné la frase #UnCorazónparaLauti en tus redes sociales, contale a tus amigos y compartilo con tus parientes. 
Si querés comunicarte con la línea gratuita del INCUCAI - Oficial, llamá al 0800.555.4628
¡Fuerza Lauti!</a:t>
                      </a:r>
                      <a:endParaRPr lang="en-US" sz="1000"/>
                    </a:p>
                  </a:txBody>
                  <a:tcPr/>
                </a:tc>
                <a:tc>
                  <a:txBody>
                    <a:bodyPr/>
                    <a:lstStyle/>
                    <a:p>
                      <a:r>
                        <a:rPr lang="en-US" sz="1000"/>
                        <a:t>10376</a:t>
                      </a:r>
                      <a:endParaRPr lang="en-US" sz="1000"/>
                    </a:p>
                  </a:txBody>
                  <a:tcPr/>
                </a:tc>
                <a:tc>
                  <a:txBody>
                    <a:bodyPr/>
                    <a:lstStyle/>
                    <a:p>
                      <a:r>
                        <a:rPr lang="en-US" sz="1000"/>
                        <a:t>2211</a:t>
                      </a:r>
                      <a:endParaRPr lang="en-US" sz="1000"/>
                    </a:p>
                  </a:txBody>
                  <a:tcPr/>
                </a:tc>
                <a:tc>
                  <a:txBody>
                    <a:bodyPr/>
                    <a:lstStyle/>
                    <a:p>
                      <a:r>
                        <a:rPr lang="en-US" sz="1000"/>
                        <a:t>181</a:t>
                      </a:r>
                      <a:endParaRPr lang="en-US" sz="1000"/>
                    </a:p>
                  </a:txBody>
                  <a:tcPr/>
                </a:tc>
                <a:tc>
                  <a:txBody>
                    <a:bodyPr/>
                    <a:lstStyle/>
                    <a:p>
                      <a:r>
                        <a:rPr lang="en-US" sz="1000"/>
                        <a:t>7984</a:t>
                      </a:r>
                      <a:endParaRPr lang="en-US" sz="1000"/>
                    </a:p>
                  </a:txBody>
                  <a:tcPr/>
                </a:tc>
                <a:tc>
                  <a:txBody>
                    <a:bodyPr/>
                    <a:lstStyle/>
                    <a:p>
                      <a:r>
                        <a:rPr lang="en-US" sz="1000"/>
                        <a:t>2.0384%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33036277"/>
                  </a:ext>
                </a:extLst>
              </a:tr>
              <a:tr h="370840">
                <a:tc>
                  <a:txBody>
                    <a:bodyPr/>
                    <a:lstStyle/>
                    <a:p>
                      <a:r>
                        <a:rPr lang="es-ES" sz="1000" b="1"/>
                        <a:t>Banco Galicia - 2017-01-18 16:00:01</a:t>
                      </a:r>
                      <a:r>
                        <a:rPr lang="es-ES" sz="1000"/>
                        <a:t>
¿Qué te gustaría remodelar en #2017? Inspirate con el especial de Blaisten hasta el 21/1: http://bit.ly/BGBlastein</a:t>
                      </a:r>
                      <a:endParaRPr lang="en-US" sz="1000"/>
                    </a:p>
                  </a:txBody>
                  <a:tcPr/>
                </a:tc>
                <a:tc>
                  <a:txBody>
                    <a:bodyPr/>
                    <a:lstStyle/>
                    <a:p>
                      <a:r>
                        <a:rPr lang="en-US" sz="1000"/>
                        <a:t>5451</a:t>
                      </a:r>
                      <a:endParaRPr lang="en-US" sz="1000"/>
                    </a:p>
                  </a:txBody>
                  <a:tcPr/>
                </a:tc>
                <a:tc>
                  <a:txBody>
                    <a:bodyPr/>
                    <a:lstStyle/>
                    <a:p>
                      <a:r>
                        <a:rPr lang="en-US" sz="1000"/>
                        <a:t>5385</a:t>
                      </a:r>
                      <a:endParaRPr lang="en-US" sz="1000"/>
                    </a:p>
                  </a:txBody>
                  <a:tcPr/>
                </a:tc>
                <a:tc>
                  <a:txBody>
                    <a:bodyPr/>
                    <a:lstStyle/>
                    <a:p>
                      <a:r>
                        <a:rPr lang="en-US" sz="1000"/>
                        <a:t>26</a:t>
                      </a:r>
                      <a:endParaRPr lang="en-US" sz="1000"/>
                    </a:p>
                  </a:txBody>
                  <a:tcPr/>
                </a:tc>
                <a:tc>
                  <a:txBody>
                    <a:bodyPr/>
                    <a:lstStyle/>
                    <a:p>
                      <a:r>
                        <a:rPr lang="en-US" sz="1000"/>
                        <a:t>40</a:t>
                      </a:r>
                      <a:endParaRPr lang="en-US" sz="1000"/>
                    </a:p>
                  </a:txBody>
                  <a:tcPr/>
                </a:tc>
                <a:tc>
                  <a:txBody>
                    <a:bodyPr/>
                    <a:lstStyle/>
                    <a:p>
                      <a:r>
                        <a:rPr lang="en-US" sz="1000"/>
                        <a:t>0.5180%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41110476"/>
                  </a:ext>
                </a:extLst>
              </a:tr>
              <a:tr h="370840">
                <a:tc>
                  <a:txBody>
                    <a:bodyPr/>
                    <a:lstStyle/>
                    <a:p>
                      <a:r>
                        <a:rPr lang="es-ES" sz="1000" b="1"/>
                        <a:t>BBVA Francés - 2017-01-27 18:00:00</a:t>
                      </a:r>
                      <a:r>
                        <a:rPr lang="es-ES" sz="1000"/>
                        <a:t>
En verano los días son más largos, y las noches también. ¿Cómo y con quién vas a disfrutar tus vacaciones?</a:t>
                      </a:r>
                      <a:endParaRPr lang="en-US" sz="1000"/>
                    </a:p>
                  </a:txBody>
                  <a:tcPr/>
                </a:tc>
                <a:tc>
                  <a:txBody>
                    <a:bodyPr/>
                    <a:lstStyle/>
                    <a:p>
                      <a:r>
                        <a:rPr lang="en-US" sz="1000"/>
                        <a:t>4921</a:t>
                      </a:r>
                      <a:endParaRPr lang="en-US" sz="1000"/>
                    </a:p>
                  </a:txBody>
                  <a:tcPr/>
                </a:tc>
                <a:tc>
                  <a:txBody>
                    <a:bodyPr/>
                    <a:lstStyle/>
                    <a:p>
                      <a:r>
                        <a:rPr lang="en-US" sz="1000"/>
                        <a:t>4861</a:t>
                      </a:r>
                      <a:endParaRPr lang="en-US" sz="1000"/>
                    </a:p>
                  </a:txBody>
                  <a:tcPr/>
                </a:tc>
                <a:tc>
                  <a:txBody>
                    <a:bodyPr/>
                    <a:lstStyle/>
                    <a:p>
                      <a:r>
                        <a:rPr lang="en-US" sz="1000"/>
                        <a:t>42</a:t>
                      </a:r>
                      <a:endParaRPr lang="en-US" sz="1000"/>
                    </a:p>
                  </a:txBody>
                  <a:tcPr/>
                </a:tc>
                <a:tc>
                  <a:txBody>
                    <a:bodyPr/>
                    <a:lstStyle/>
                    <a:p>
                      <a:r>
                        <a:rPr lang="en-US" sz="1000"/>
                        <a:t>18</a:t>
                      </a:r>
                      <a:endParaRPr lang="en-US" sz="1000"/>
                    </a:p>
                  </a:txBody>
                  <a:tcPr/>
                </a:tc>
                <a:tc>
                  <a:txBody>
                    <a:bodyPr/>
                    <a:lstStyle/>
                    <a:p>
                      <a:r>
                        <a:rPr lang="en-US" sz="1000"/>
                        <a:t>0.3920%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09603575"/>
                  </a:ext>
                </a:extLst>
              </a:tr>
              <a:tr h="370840">
                <a:tc>
                  <a:txBody>
                    <a:bodyPr/>
                    <a:lstStyle/>
                    <a:p>
                      <a:r>
                        <a:rPr lang="es-ES" sz="1000" b="1"/>
                        <a:t>BBVA Francés - 2017-01-19 17:10:38</a:t>
                      </a:r>
                      <a:r>
                        <a:rPr lang="es-ES" sz="1000"/>
                        <a:t>
Disfrutaste el sol y también de buenas vistas, tu paladar también necesita un refrescon de todo. ¿Cuál es tu favorito?</a:t>
                      </a:r>
                      <a:endParaRPr lang="en-US" sz="1000"/>
                    </a:p>
                  </a:txBody>
                  <a:tcPr/>
                </a:tc>
                <a:tc>
                  <a:txBody>
                    <a:bodyPr/>
                    <a:lstStyle/>
                    <a:p>
                      <a:r>
                        <a:rPr lang="en-US" sz="1000"/>
                        <a:t>4745</a:t>
                      </a:r>
                      <a:endParaRPr lang="en-US" sz="1000"/>
                    </a:p>
                  </a:txBody>
                  <a:tcPr/>
                </a:tc>
                <a:tc>
                  <a:txBody>
                    <a:bodyPr/>
                    <a:lstStyle/>
                    <a:p>
                      <a:r>
                        <a:rPr lang="en-US" sz="1000"/>
                        <a:t>4707</a:t>
                      </a:r>
                      <a:endParaRPr lang="en-US" sz="1000"/>
                    </a:p>
                  </a:txBody>
                  <a:tcPr/>
                </a:tc>
                <a:tc>
                  <a:txBody>
                    <a:bodyPr/>
                    <a:lstStyle/>
                    <a:p>
                      <a:r>
                        <a:rPr lang="en-US" sz="1000"/>
                        <a:t>24</a:t>
                      </a:r>
                      <a:endParaRPr lang="en-US" sz="1000"/>
                    </a:p>
                  </a:txBody>
                  <a:tcPr/>
                </a:tc>
                <a:tc>
                  <a:txBody>
                    <a:bodyPr/>
                    <a:lstStyle/>
                    <a:p>
                      <a:r>
                        <a:rPr lang="en-US" sz="1000"/>
                        <a:t>14</a:t>
                      </a:r>
                      <a:endParaRPr lang="en-US" sz="1000"/>
                    </a:p>
                  </a:txBody>
                  <a:tcPr/>
                </a:tc>
                <a:tc>
                  <a:txBody>
                    <a:bodyPr/>
                    <a:lstStyle/>
                    <a:p>
                      <a:r>
                        <a:rPr lang="en-US" sz="1000"/>
                        <a:t>0.3788%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60879659"/>
                  </a:ext>
                </a:extLst>
              </a:tr>
              <a:tr h="370840">
                <a:tc>
                  <a:txBody>
                    <a:bodyPr/>
                    <a:lstStyle/>
                    <a:p>
                      <a:r>
                        <a:rPr lang="es-ES" sz="1000" b="1"/>
                        <a:t>Banco Galicia - 2017-01-13 12:00:01</a:t>
                      </a:r>
                      <a:r>
                        <a:rPr lang="es-ES" sz="1000"/>
                        <a:t>
¿Te encantan los #DesafíosGalicia de verano? ¡A ver si podés encontrar el resultado! Contanos cuál es para vos en un comentario. 🌊☀️😎</a:t>
                      </a:r>
                      <a:endParaRPr lang="en-US" sz="1000"/>
                    </a:p>
                  </a:txBody>
                  <a:tcPr/>
                </a:tc>
                <a:tc>
                  <a:txBody>
                    <a:bodyPr/>
                    <a:lstStyle/>
                    <a:p>
                      <a:r>
                        <a:rPr lang="en-US" sz="1000"/>
                        <a:t>4333</a:t>
                      </a:r>
                      <a:endParaRPr lang="en-US" sz="1000"/>
                    </a:p>
                  </a:txBody>
                  <a:tcPr/>
                </a:tc>
                <a:tc>
                  <a:txBody>
                    <a:bodyPr/>
                    <a:lstStyle/>
                    <a:p>
                      <a:r>
                        <a:rPr lang="en-US" sz="1000"/>
                        <a:t>4144</a:t>
                      </a:r>
                      <a:endParaRPr lang="en-US" sz="1000"/>
                    </a:p>
                  </a:txBody>
                  <a:tcPr/>
                </a:tc>
                <a:tc>
                  <a:txBody>
                    <a:bodyPr/>
                    <a:lstStyle/>
                    <a:p>
                      <a:r>
                        <a:rPr lang="en-US" sz="1000"/>
                        <a:t>168</a:t>
                      </a:r>
                      <a:endParaRPr lang="en-US" sz="1000"/>
                    </a:p>
                  </a:txBody>
                  <a:tcPr/>
                </a:tc>
                <a:tc>
                  <a:txBody>
                    <a:bodyPr/>
                    <a:lstStyle/>
                    <a:p>
                      <a:r>
                        <a:rPr lang="en-US" sz="1000"/>
                        <a:t>21</a:t>
                      </a:r>
                      <a:endParaRPr lang="en-US" sz="1000"/>
                    </a:p>
                  </a:txBody>
                  <a:tcPr/>
                </a:tc>
                <a:tc>
                  <a:txBody>
                    <a:bodyPr/>
                    <a:lstStyle/>
                    <a:p>
                      <a:r>
                        <a:rPr lang="en-US" sz="1000"/>
                        <a:t>0.4121%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04312347"/>
                  </a:ext>
                </a:extLst>
              </a:tr>
              <a:tr h="370840">
                <a:tc>
                  <a:txBody>
                    <a:bodyPr/>
                    <a:lstStyle/>
                    <a:p>
                      <a:r>
                        <a:rPr lang="es-ES" sz="1000" b="1"/>
                        <a:t>Banco Macro - 2017-01-23 14:00:01</a:t>
                      </a:r>
                      <a:r>
                        <a:rPr lang="es-ES" sz="1000"/>
                        <a:t>
¿A tus hijos les gusta “Canciones de la Granja”? Entonces andá a verlos este 27 de enero a Teatro de la Torre, Pinamar. Comprá tus entradas con los beneficios de las Tarjetas de Crédito Visa y MasterCard Macro y disfrutá una noche en familia.
Conocé más en http://bit.ly/2i0EQ4U</a:t>
                      </a:r>
                      <a:endParaRPr lang="en-US" sz="1000"/>
                    </a:p>
                  </a:txBody>
                  <a:tcPr/>
                </a:tc>
                <a:tc>
                  <a:txBody>
                    <a:bodyPr/>
                    <a:lstStyle/>
                    <a:p>
                      <a:r>
                        <a:rPr lang="en-US" sz="1000"/>
                        <a:t>4234</a:t>
                      </a:r>
                      <a:endParaRPr lang="en-US" sz="1000"/>
                    </a:p>
                  </a:txBody>
                  <a:tcPr/>
                </a:tc>
                <a:tc>
                  <a:txBody>
                    <a:bodyPr/>
                    <a:lstStyle/>
                    <a:p>
                      <a:r>
                        <a:rPr lang="en-US" sz="1000"/>
                        <a:t>4082</a:t>
                      </a:r>
                      <a:endParaRPr lang="en-US" sz="1000"/>
                    </a:p>
                  </a:txBody>
                  <a:tcPr/>
                </a:tc>
                <a:tc>
                  <a:txBody>
                    <a:bodyPr/>
                    <a:lstStyle/>
                    <a:p>
                      <a:r>
                        <a:rPr lang="en-US" sz="1000"/>
                        <a:t>24</a:t>
                      </a:r>
                      <a:endParaRPr lang="en-US" sz="1000"/>
                    </a:p>
                  </a:txBody>
                  <a:tcPr/>
                </a:tc>
                <a:tc>
                  <a:txBody>
                    <a:bodyPr/>
                    <a:lstStyle/>
                    <a:p>
                      <a:r>
                        <a:rPr lang="en-US" sz="1000"/>
                        <a:t>128</a:t>
                      </a:r>
                      <a:endParaRPr lang="en-US" sz="1000"/>
                    </a:p>
                  </a:txBody>
                  <a:tcPr/>
                </a:tc>
                <a:tc>
                  <a:txBody>
                    <a:bodyPr/>
                    <a:lstStyle/>
                    <a:p>
                      <a:r>
                        <a:rPr lang="en-US" sz="1000"/>
                        <a:t>0.9976%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05686065"/>
                  </a:ext>
                </a:extLst>
              </a:tr>
              <a:tr h="370840">
                <a:tc>
                  <a:txBody>
                    <a:bodyPr/>
                    <a:lstStyle/>
                    <a:p>
                      <a:r>
                        <a:rPr lang="es-ES" sz="1000" b="1"/>
                        <a:t>Banco Macro - 2017-02-06 14:00:01</a:t>
                      </a:r>
                      <a:r>
                        <a:rPr lang="es-ES" sz="1000"/>
                        <a:t>
Contanos qué actividad es característica de tu ciudad. Visitá nuestra sección Seamos Viajeros y encontrá consejos útiles para tu viaje, reseñas, beneficios y mucho más. http://bit.ly/2dZEFFu</a:t>
                      </a:r>
                      <a:endParaRPr lang="en-US" sz="1000"/>
                    </a:p>
                  </a:txBody>
                  <a:tcPr/>
                </a:tc>
                <a:tc>
                  <a:txBody>
                    <a:bodyPr/>
                    <a:lstStyle/>
                    <a:p>
                      <a:r>
                        <a:rPr lang="en-US" sz="1000"/>
                        <a:t>4024</a:t>
                      </a:r>
                      <a:endParaRPr lang="en-US" sz="1000"/>
                    </a:p>
                  </a:txBody>
                  <a:tcPr/>
                </a:tc>
                <a:tc>
                  <a:txBody>
                    <a:bodyPr/>
                    <a:lstStyle/>
                    <a:p>
                      <a:r>
                        <a:rPr lang="en-US" sz="1000"/>
                        <a:t>3962</a:t>
                      </a:r>
                      <a:endParaRPr lang="en-US" sz="1000"/>
                    </a:p>
                  </a:txBody>
                  <a:tcPr/>
                </a:tc>
                <a:tc>
                  <a:txBody>
                    <a:bodyPr/>
                    <a:lstStyle/>
                    <a:p>
                      <a:r>
                        <a:rPr lang="en-US" sz="1000"/>
                        <a:t>25</a:t>
                      </a:r>
                      <a:endParaRPr lang="en-US" sz="1000"/>
                    </a:p>
                  </a:txBody>
                  <a:tcPr/>
                </a:tc>
                <a:tc>
                  <a:txBody>
                    <a:bodyPr/>
                    <a:lstStyle/>
                    <a:p>
                      <a:r>
                        <a:rPr lang="en-US" sz="1000"/>
                        <a:t>37</a:t>
                      </a:r>
                      <a:endParaRPr lang="en-US" sz="1000"/>
                    </a:p>
                  </a:txBody>
                  <a:tcPr/>
                </a:tc>
                <a:tc>
                  <a:txBody>
                    <a:bodyPr/>
                    <a:lstStyle/>
                    <a:p>
                      <a:r>
                        <a:rPr lang="en-US" sz="1000"/>
                        <a:t>0.9463%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85932062"/>
                  </a:ext>
                </a:extLst>
              </a:tr>
              <a:tr h="370840">
                <a:tc>
                  <a:txBody>
                    <a:bodyPr/>
                    <a:lstStyle/>
                    <a:p>
                      <a:r>
                        <a:rPr lang="es-ES" sz="1000" b="1"/>
                        <a:t>Banco Galicia - 2017-01-20 15:00:00</a:t>
                      </a:r>
                      <a:r>
                        <a:rPr lang="es-ES" sz="1000"/>
                        <a:t>
¿Te gusta el #Sudoku? Aprovechá un ratito libre y resolvelo subiendo la captura a un comentario. ¡A ver quién lo resuelve primero y bien! 🌊☀️</a:t>
                      </a:r>
                      <a:endParaRPr lang="en-US" sz="1000"/>
                    </a:p>
                  </a:txBody>
                  <a:tcPr/>
                </a:tc>
                <a:tc>
                  <a:txBody>
                    <a:bodyPr/>
                    <a:lstStyle/>
                    <a:p>
                      <a:r>
                        <a:rPr lang="en-US" sz="1000"/>
                        <a:t>3692</a:t>
                      </a:r>
                      <a:endParaRPr lang="en-US" sz="1000"/>
                    </a:p>
                  </a:txBody>
                  <a:tcPr/>
                </a:tc>
                <a:tc>
                  <a:txBody>
                    <a:bodyPr/>
                    <a:lstStyle/>
                    <a:p>
                      <a:r>
                        <a:rPr lang="en-US" sz="1000"/>
                        <a:t>3600</a:t>
                      </a:r>
                      <a:endParaRPr lang="en-US" sz="1000"/>
                    </a:p>
                  </a:txBody>
                  <a:tcPr/>
                </a:tc>
                <a:tc>
                  <a:txBody>
                    <a:bodyPr/>
                    <a:lstStyle/>
                    <a:p>
                      <a:r>
                        <a:rPr lang="en-US" sz="1000"/>
                        <a:t>62</a:t>
                      </a:r>
                      <a:endParaRPr lang="en-US" sz="1000"/>
                    </a:p>
                  </a:txBody>
                  <a:tcPr/>
                </a:tc>
                <a:tc>
                  <a:txBody>
                    <a:bodyPr/>
                    <a:lstStyle/>
                    <a:p>
                      <a:r>
                        <a:rPr lang="en-US" sz="1000"/>
                        <a:t>30</a:t>
                      </a:r>
                      <a:endParaRPr lang="en-US" sz="1000"/>
                    </a:p>
                  </a:txBody>
                  <a:tcPr/>
                </a:tc>
                <a:tc>
                  <a:txBody>
                    <a:bodyPr/>
                    <a:lstStyle/>
                    <a:p>
                      <a:r>
                        <a:rPr lang="en-US" sz="1000"/>
                        <a:t>0.3507%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19155545"/>
                  </a:ext>
                </a:extLst>
              </a:tr>
              <a:tr h="370840">
                <a:tc>
                  <a:txBody>
                    <a:bodyPr/>
                    <a:lstStyle/>
                    <a:p>
                      <a:r>
                        <a:rPr lang="es-ES" sz="1000" b="1"/>
                        <a:t>BBVA Francés - 2017-02-02 10:00:00</a:t>
                      </a:r>
                      <a:r>
                        <a:rPr lang="es-ES" sz="1000"/>
                        <a:t>
El momento que esperaste todo el año llegó, que no se te pase volando. ¿Ya tenés todo listo para pasarla bien?</a:t>
                      </a:r>
                      <a:endParaRPr lang="en-US" sz="1000"/>
                    </a:p>
                  </a:txBody>
                  <a:tcPr/>
                </a:tc>
                <a:tc>
                  <a:txBody>
                    <a:bodyPr/>
                    <a:lstStyle/>
                    <a:p>
                      <a:r>
                        <a:rPr lang="en-US" sz="1000"/>
                        <a:t>3495</a:t>
                      </a:r>
                      <a:endParaRPr lang="en-US" sz="1000"/>
                    </a:p>
                  </a:txBody>
                  <a:tcPr/>
                </a:tc>
                <a:tc>
                  <a:txBody>
                    <a:bodyPr/>
                    <a:lstStyle/>
                    <a:p>
                      <a:r>
                        <a:rPr lang="en-US" sz="1000"/>
                        <a:t>3472</a:t>
                      </a:r>
                      <a:endParaRPr lang="en-US" sz="1000"/>
                    </a:p>
                  </a:txBody>
                  <a:tcPr/>
                </a:tc>
                <a:tc>
                  <a:txBody>
                    <a:bodyPr/>
                    <a:lstStyle/>
                    <a:p>
                      <a:r>
                        <a:rPr lang="en-US" sz="1000"/>
                        <a:t>16</a:t>
                      </a:r>
                      <a:endParaRPr lang="en-US" sz="1000"/>
                    </a:p>
                  </a:txBody>
                  <a:tcPr/>
                </a:tc>
                <a:tc>
                  <a:txBody>
                    <a:bodyPr/>
                    <a:lstStyle/>
                    <a:p>
                      <a:r>
                        <a:rPr lang="en-US" sz="1000"/>
                        <a:t>7</a:t>
                      </a:r>
                      <a:endParaRPr lang="en-US" sz="1000"/>
                    </a:p>
                  </a:txBody>
                  <a:tcPr/>
                </a:tc>
                <a:tc>
                  <a:txBody>
                    <a:bodyPr/>
                    <a:lstStyle/>
                    <a:p>
                      <a:r>
                        <a:rPr lang="en-US" sz="1000"/>
                        <a:t>0.2776%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85659875"/>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9131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9001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7255880"/>
                    </a:ext>
                  </a:extLst>
                </a:gridCol>
                <a:gridCol w="658368">
                  <a:extLst>
                    <a:ext uri="{9D8B030D-6E8A-4147-A177-3AD203B41FA5}">
                      <a16:colId xmlns:a16="http://schemas.microsoft.com/office/drawing/2014/main" val="396524986"/>
                    </a:ext>
                  </a:extLst>
                </a:gridCol>
                <a:gridCol w="658368">
                  <a:extLst>
                    <a:ext uri="{9D8B030D-6E8A-4147-A177-3AD203B41FA5}">
                      <a16:colId xmlns:a16="http://schemas.microsoft.com/office/drawing/2014/main" val="2097472962"/>
                    </a:ext>
                  </a:extLst>
                </a:gridCol>
                <a:gridCol w="658368">
                  <a:extLst>
                    <a:ext uri="{9D8B030D-6E8A-4147-A177-3AD203B41FA5}">
                      <a16:colId xmlns:a16="http://schemas.microsoft.com/office/drawing/2014/main" val="3312110191"/>
                    </a:ext>
                  </a:extLst>
                </a:gridCol>
                <a:gridCol w="658368">
                  <a:extLst>
                    <a:ext uri="{9D8B030D-6E8A-4147-A177-3AD203B41FA5}">
                      <a16:colId xmlns:a16="http://schemas.microsoft.com/office/drawing/2014/main" val="807845089"/>
                    </a:ext>
                  </a:extLst>
                </a:gridCol>
                <a:gridCol w="658368">
                  <a:extLst>
                    <a:ext uri="{9D8B030D-6E8A-4147-A177-3AD203B41FA5}">
                      <a16:colId xmlns:a16="http://schemas.microsoft.com/office/drawing/2014/main" val="3750142954"/>
                    </a:ext>
                  </a:extLst>
                </a:gridCol>
                <a:gridCol w="658368">
                  <a:extLst>
                    <a:ext uri="{9D8B030D-6E8A-4147-A177-3AD203B41FA5}">
                      <a16:colId xmlns:a16="http://schemas.microsoft.com/office/drawing/2014/main" val="1212421033"/>
                    </a:ext>
                  </a:extLst>
                </a:gridCol>
                <a:gridCol w="658368">
                  <a:extLst>
                    <a:ext uri="{9D8B030D-6E8A-4147-A177-3AD203B41FA5}">
                      <a16:colId xmlns:a16="http://schemas.microsoft.com/office/drawing/2014/main" val="380714807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5664591"/>
                  </a:ext>
                </a:extLst>
              </a:tr>
              <a:tr h="370840">
                <a:tc>
                  <a:txBody>
                    <a:bodyPr/>
                    <a:lstStyle/>
                    <a:p>
                      <a:r>
                        <a:rPr lang="es-ES" sz="1000" b="1"/>
                        <a:t>Banco Provincia - 2017-02-04 13:00:06</a:t>
                      </a:r>
                      <a:r>
                        <a:rPr lang="es-ES" sz="1000"/>
                        <a:t>
¿Cómo se llama la canción de Los Nocheros - Oficial que termina así?:  "Me parece que esa boca está a un paso de decir te quiero". Respondé correctamente en los comentarios y participá por uno de los 25 paquetes de 4 entradas cada uno para ir a verlos al Hotel NH Provincial este jueves 9 en Mar del Plata. ¡Tenés tiempo hasta las 3 de la tarde de este lunes 6!
Los ganadores serán anunciados el lunes 6. Para obtener el premio, deberán enviar un mensaje privado con nombre completo, teléfono de contacto y DNI luego de publicados los ganadores y hasta el martes 07/02/2017 hasta las 10 de la mañana. Las entradas se retiran con DNI en el Centro Zonal Banco Provincia de Mar del Plata ubicado en San Martín N°2563 - 3°piso, presentando su DNI los días martes 07 de 11 a 15 hs. y miércoles 08 y jueves 09 de 10 a 15 hs.
Bases y condiciones: https://goo.gl/N4vuq5</a:t>
                      </a:r>
                      <a:endParaRPr lang="en-US" sz="1000"/>
                    </a:p>
                  </a:txBody>
                  <a:tcPr/>
                </a:tc>
                <a:tc>
                  <a:txBody>
                    <a:bodyPr/>
                    <a:lstStyle/>
                    <a:p>
                      <a:r>
                        <a:rPr lang="en-US" sz="1000"/>
                        <a:t>3489</a:t>
                      </a:r>
                      <a:endParaRPr lang="en-US" sz="1000"/>
                    </a:p>
                  </a:txBody>
                  <a:tcPr/>
                </a:tc>
                <a:tc>
                  <a:txBody>
                    <a:bodyPr/>
                    <a:lstStyle/>
                    <a:p>
                      <a:r>
                        <a:rPr lang="en-US" sz="1000"/>
                        <a:t>1252</a:t>
                      </a:r>
                      <a:endParaRPr lang="en-US" sz="1000"/>
                    </a:p>
                  </a:txBody>
                  <a:tcPr/>
                </a:tc>
                <a:tc>
                  <a:txBody>
                    <a:bodyPr/>
                    <a:lstStyle/>
                    <a:p>
                      <a:r>
                        <a:rPr lang="en-US" sz="1000"/>
                        <a:t>1932</a:t>
                      </a:r>
                      <a:endParaRPr lang="en-US" sz="1000"/>
                    </a:p>
                  </a:txBody>
                  <a:tcPr/>
                </a:tc>
                <a:tc>
                  <a:txBody>
                    <a:bodyPr/>
                    <a:lstStyle/>
                    <a:p>
                      <a:r>
                        <a:rPr lang="en-US" sz="1000"/>
                        <a:t>305</a:t>
                      </a:r>
                      <a:endParaRPr lang="en-US" sz="1000"/>
                    </a:p>
                  </a:txBody>
                  <a:tcPr/>
                </a:tc>
                <a:tc>
                  <a:txBody>
                    <a:bodyPr/>
                    <a:lstStyle/>
                    <a:p>
                      <a:r>
                        <a:rPr lang="en-US" sz="1000"/>
                        <a:t>3.6143%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12202564"/>
                  </a:ext>
                </a:extLst>
              </a:tr>
              <a:tr h="370840">
                <a:tc>
                  <a:txBody>
                    <a:bodyPr/>
                    <a:lstStyle/>
                    <a:p>
                      <a:r>
                        <a:rPr lang="es-ES" sz="1000" b="1"/>
                        <a:t>Banco Galicia - 2017-01-28 14:00:00</a:t>
                      </a:r>
                      <a:r>
                        <a:rPr lang="es-ES" sz="1000"/>
                        <a:t>
¡Frená la imagen y descubrí tu profecía o fortuna! ¿Qué te tocó para el #AñodelGallodeFuego? 🎉🎊 #AñoNuevoChino 🎊🎉🐓🔥</a:t>
                      </a:r>
                      <a:endParaRPr lang="en-US" sz="1000"/>
                    </a:p>
                  </a:txBody>
                  <a:tcPr/>
                </a:tc>
                <a:tc>
                  <a:txBody>
                    <a:bodyPr/>
                    <a:lstStyle/>
                    <a:p>
                      <a:r>
                        <a:rPr lang="en-US" sz="1000"/>
                        <a:t>3286</a:t>
                      </a:r>
                      <a:endParaRPr lang="en-US" sz="1000"/>
                    </a:p>
                  </a:txBody>
                  <a:tcPr/>
                </a:tc>
                <a:tc>
                  <a:txBody>
                    <a:bodyPr/>
                    <a:lstStyle/>
                    <a:p>
                      <a:r>
                        <a:rPr lang="en-US" sz="1000"/>
                        <a:t>3168</a:t>
                      </a:r>
                      <a:endParaRPr lang="en-US" sz="1000"/>
                    </a:p>
                  </a:txBody>
                  <a:tcPr/>
                </a:tc>
                <a:tc>
                  <a:txBody>
                    <a:bodyPr/>
                    <a:lstStyle/>
                    <a:p>
                      <a:r>
                        <a:rPr lang="en-US" sz="1000"/>
                        <a:t>56</a:t>
                      </a:r>
                      <a:endParaRPr lang="en-US" sz="1000"/>
                    </a:p>
                  </a:txBody>
                  <a:tcPr/>
                </a:tc>
                <a:tc>
                  <a:txBody>
                    <a:bodyPr/>
                    <a:lstStyle/>
                    <a:p>
                      <a:r>
                        <a:rPr lang="en-US" sz="1000"/>
                        <a:t>62</a:t>
                      </a:r>
                      <a:endParaRPr lang="en-US" sz="1000"/>
                    </a:p>
                  </a:txBody>
                  <a:tcPr/>
                </a:tc>
                <a:tc>
                  <a:txBody>
                    <a:bodyPr/>
                    <a:lstStyle/>
                    <a:p>
                      <a:r>
                        <a:rPr lang="en-US" sz="1000"/>
                        <a:t>0.3118%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12220706"/>
                  </a:ext>
                </a:extLst>
              </a:tr>
              <a:tr h="370840">
                <a:tc>
                  <a:txBody>
                    <a:bodyPr/>
                    <a:lstStyle/>
                    <a:p>
                      <a:r>
                        <a:rPr lang="es-ES" sz="1000" b="1"/>
                        <a:t>Banco Macro - 2017-01-12 19:00:06</a:t>
                      </a:r>
                      <a:r>
                        <a:rPr lang="es-ES" sz="1000"/>
                        <a:t>
¡Todavía estás a tiempo de tomarte unos días de vacaciones y viajar! Aprovechá los beneficios que te acercan tus Tarjetas de Crédito Macro y empezá a armar tu valija.
Conocé más en http://bit.ly/2ilde7w</a:t>
                      </a:r>
                      <a:endParaRPr lang="en-US" sz="1000"/>
                    </a:p>
                  </a:txBody>
                  <a:tcPr/>
                </a:tc>
                <a:tc>
                  <a:txBody>
                    <a:bodyPr/>
                    <a:lstStyle/>
                    <a:p>
                      <a:r>
                        <a:rPr lang="en-US" sz="1000"/>
                        <a:t>3201</a:t>
                      </a:r>
                      <a:endParaRPr lang="en-US" sz="1000"/>
                    </a:p>
                  </a:txBody>
                  <a:tcPr/>
                </a:tc>
                <a:tc>
                  <a:txBody>
                    <a:bodyPr/>
                    <a:lstStyle/>
                    <a:p>
                      <a:r>
                        <a:rPr lang="en-US" sz="1000"/>
                        <a:t>3135</a:t>
                      </a:r>
                      <a:endParaRPr lang="en-US" sz="1000"/>
                    </a:p>
                  </a:txBody>
                  <a:tcPr/>
                </a:tc>
                <a:tc>
                  <a:txBody>
                    <a:bodyPr/>
                    <a:lstStyle/>
                    <a:p>
                      <a:r>
                        <a:rPr lang="en-US" sz="1000"/>
                        <a:t>29</a:t>
                      </a:r>
                      <a:endParaRPr lang="en-US" sz="1000"/>
                    </a:p>
                  </a:txBody>
                  <a:tcPr/>
                </a:tc>
                <a:tc>
                  <a:txBody>
                    <a:bodyPr/>
                    <a:lstStyle/>
                    <a:p>
                      <a:r>
                        <a:rPr lang="en-US" sz="1000"/>
                        <a:t>37</a:t>
                      </a:r>
                      <a:endParaRPr lang="en-US" sz="1000"/>
                    </a:p>
                  </a:txBody>
                  <a:tcPr/>
                </a:tc>
                <a:tc>
                  <a:txBody>
                    <a:bodyPr/>
                    <a:lstStyle/>
                    <a:p>
                      <a:r>
                        <a:rPr lang="en-US" sz="1000"/>
                        <a:t>0.7555%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67111244"/>
                  </a:ext>
                </a:extLst>
              </a:tr>
              <a:tr h="370840">
                <a:tc>
                  <a:txBody>
                    <a:bodyPr/>
                    <a:lstStyle/>
                    <a:p>
                      <a:r>
                        <a:rPr lang="es-ES" sz="1000" b="1"/>
                        <a:t>Banco Macro - 2017-01-20 19:00:00</a:t>
                      </a:r>
                      <a:r>
                        <a:rPr lang="es-ES" sz="1000"/>
                        <a:t>
Este sábado 21 de enero viví una #ExperienciaMacro en el parador Terraza del Alba en Pinamar. Comprá tu jean, short o remera de “DELAOSTIA” y personalizala.
Podés sumarle tachas, parches y mucho más.
¡Te esperamos!</a:t>
                      </a:r>
                      <a:endParaRPr lang="en-US" sz="1000"/>
                    </a:p>
                  </a:txBody>
                  <a:tcPr/>
                </a:tc>
                <a:tc>
                  <a:txBody>
                    <a:bodyPr/>
                    <a:lstStyle/>
                    <a:p>
                      <a:r>
                        <a:rPr lang="en-US" sz="1000"/>
                        <a:t>3176</a:t>
                      </a:r>
                      <a:endParaRPr lang="en-US" sz="1000"/>
                    </a:p>
                  </a:txBody>
                  <a:tcPr/>
                </a:tc>
                <a:tc>
                  <a:txBody>
                    <a:bodyPr/>
                    <a:lstStyle/>
                    <a:p>
                      <a:r>
                        <a:rPr lang="en-US" sz="1000"/>
                        <a:t>3155</a:t>
                      </a:r>
                      <a:endParaRPr lang="en-US" sz="1000"/>
                    </a:p>
                  </a:txBody>
                  <a:tcPr/>
                </a:tc>
                <a:tc>
                  <a:txBody>
                    <a:bodyPr/>
                    <a:lstStyle/>
                    <a:p>
                      <a:r>
                        <a:rPr lang="en-US" sz="1000"/>
                        <a:t>7</a:t>
                      </a:r>
                      <a:endParaRPr lang="en-US" sz="1000"/>
                    </a:p>
                  </a:txBody>
                  <a:tcPr/>
                </a:tc>
                <a:tc>
                  <a:txBody>
                    <a:bodyPr/>
                    <a:lstStyle/>
                    <a:p>
                      <a:r>
                        <a:rPr lang="en-US" sz="1000"/>
                        <a:t>14</a:t>
                      </a:r>
                      <a:endParaRPr lang="en-US" sz="1000"/>
                    </a:p>
                  </a:txBody>
                  <a:tcPr/>
                </a:tc>
                <a:tc>
                  <a:txBody>
                    <a:bodyPr/>
                    <a:lstStyle/>
                    <a:p>
                      <a:r>
                        <a:rPr lang="en-US" sz="1000"/>
                        <a:t>0.7486%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10318521"/>
                  </a:ext>
                </a:extLst>
              </a:tr>
              <a:tr h="370840">
                <a:tc>
                  <a:txBody>
                    <a:bodyPr/>
                    <a:lstStyle/>
                    <a:p>
                      <a:r>
                        <a:rPr lang="es-ES" sz="1000" b="1"/>
                        <a:t>Banco Macro - 2017-01-21 11:00:01</a:t>
                      </a:r>
                      <a:r>
                        <a:rPr lang="es-ES" sz="1000"/>
                        <a:t>
Hoy a las 18 hs. viví una #ExperienciaMacro estés donde estés. Disfrutá del show de Maxi Trusso en Terraza del Alba, Pinamar, en vivo, como si estuvieras ahí. 
¡Estate atento para conectarte en nuestra Fanpage! 😀 🎶 📣</a:t>
                      </a:r>
                      <a:endParaRPr lang="en-US" sz="1000"/>
                    </a:p>
                  </a:txBody>
                  <a:tcPr/>
                </a:tc>
                <a:tc>
                  <a:txBody>
                    <a:bodyPr/>
                    <a:lstStyle/>
                    <a:p>
                      <a:r>
                        <a:rPr lang="en-US" sz="1000"/>
                        <a:t>2725</a:t>
                      </a:r>
                      <a:endParaRPr lang="en-US" sz="1000"/>
                    </a:p>
                  </a:txBody>
                  <a:tcPr/>
                </a:tc>
                <a:tc>
                  <a:txBody>
                    <a:bodyPr/>
                    <a:lstStyle/>
                    <a:p>
                      <a:r>
                        <a:rPr lang="en-US" sz="1000"/>
                        <a:t>2669</a:t>
                      </a:r>
                      <a:endParaRPr lang="en-US" sz="1000"/>
                    </a:p>
                  </a:txBody>
                  <a:tcPr/>
                </a:tc>
                <a:tc>
                  <a:txBody>
                    <a:bodyPr/>
                    <a:lstStyle/>
                    <a:p>
                      <a:r>
                        <a:rPr lang="en-US" sz="1000"/>
                        <a:t>27</a:t>
                      </a:r>
                      <a:endParaRPr lang="en-US" sz="1000"/>
                    </a:p>
                  </a:txBody>
                  <a:tcPr/>
                </a:tc>
                <a:tc>
                  <a:txBody>
                    <a:bodyPr/>
                    <a:lstStyle/>
                    <a:p>
                      <a:r>
                        <a:rPr lang="en-US" sz="1000"/>
                        <a:t>29</a:t>
                      </a:r>
                      <a:endParaRPr lang="en-US" sz="1000"/>
                    </a:p>
                  </a:txBody>
                  <a:tcPr/>
                </a:tc>
                <a:tc>
                  <a:txBody>
                    <a:bodyPr/>
                    <a:lstStyle/>
                    <a:p>
                      <a:r>
                        <a:rPr lang="en-US" sz="1000"/>
                        <a:t>0.6422%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63274985"/>
                  </a:ext>
                </a:extLst>
              </a:tr>
              <a:tr h="370840">
                <a:tc>
                  <a:txBody>
                    <a:bodyPr/>
                    <a:lstStyle/>
                    <a:p>
                      <a:r>
                        <a:rPr lang="es-ES" sz="1000" b="1"/>
                        <a:t>Banco Galicia - 2017-01-11 19:00:00</a:t>
                      </a:r>
                      <a:r>
                        <a:rPr lang="es-ES" sz="1000"/>
                        <a:t>
Con estas temperaturas, siempre hay que tener algo fresco en la vinoteca. Llenala todos los jueves en WINERY: http://bit.ly/BGWinery</a:t>
                      </a:r>
                      <a:endParaRPr lang="en-US" sz="1000"/>
                    </a:p>
                  </a:txBody>
                  <a:tcPr/>
                </a:tc>
                <a:tc>
                  <a:txBody>
                    <a:bodyPr/>
                    <a:lstStyle/>
                    <a:p>
                      <a:r>
                        <a:rPr lang="en-US" sz="1000"/>
                        <a:t>2711</a:t>
                      </a:r>
                      <a:endParaRPr lang="en-US" sz="1000"/>
                    </a:p>
                  </a:txBody>
                  <a:tcPr/>
                </a:tc>
                <a:tc>
                  <a:txBody>
                    <a:bodyPr/>
                    <a:lstStyle/>
                    <a:p>
                      <a:r>
                        <a:rPr lang="en-US" sz="1000"/>
                        <a:t>2652</a:t>
                      </a:r>
                      <a:endParaRPr lang="en-US" sz="1000"/>
                    </a:p>
                  </a:txBody>
                  <a:tcPr/>
                </a:tc>
                <a:tc>
                  <a:txBody>
                    <a:bodyPr/>
                    <a:lstStyle/>
                    <a:p>
                      <a:r>
                        <a:rPr lang="en-US" sz="1000"/>
                        <a:t>24</a:t>
                      </a:r>
                      <a:endParaRPr lang="en-US" sz="1000"/>
                    </a:p>
                  </a:txBody>
                  <a:tcPr/>
                </a:tc>
                <a:tc>
                  <a:txBody>
                    <a:bodyPr/>
                    <a:lstStyle/>
                    <a:p>
                      <a:r>
                        <a:rPr lang="en-US" sz="1000"/>
                        <a:t>35</a:t>
                      </a:r>
                      <a:endParaRPr lang="en-US" sz="1000"/>
                    </a:p>
                  </a:txBody>
                  <a:tcPr/>
                </a:tc>
                <a:tc>
                  <a:txBody>
                    <a:bodyPr/>
                    <a:lstStyle/>
                    <a:p>
                      <a:r>
                        <a:rPr lang="en-US" sz="1000"/>
                        <a:t>0.2579%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28473048"/>
                  </a:ext>
                </a:extLst>
              </a:tr>
              <a:tr h="370840">
                <a:tc>
                  <a:txBody>
                    <a:bodyPr/>
                    <a:lstStyle/>
                    <a:p>
                      <a:r>
                        <a:rPr lang="es-ES" sz="1000" b="1"/>
                        <a:t>Banco Macro - 2017-01-27 19:35:02</a:t>
                      </a:r>
                      <a:r>
                        <a:rPr lang="es-ES" sz="1000"/>
                        <a:t>
¡Empezá la semana con más cuotas en Mercado Libre! Este lunes 30 y martes 31 de enero, tus Tarjetas de Crédito Macro te acercan beneficios exclusivos para realizar tus compras online en todo el sitio.
Hacé tus compras en http://bit.ly/2kCe95g
Conocé más en http://bit.ly/2kopyK2</a:t>
                      </a:r>
                      <a:endParaRPr lang="en-US" sz="1000"/>
                    </a:p>
                  </a:txBody>
                  <a:tcPr/>
                </a:tc>
                <a:tc>
                  <a:txBody>
                    <a:bodyPr/>
                    <a:lstStyle/>
                    <a:p>
                      <a:r>
                        <a:rPr lang="en-US" sz="1000"/>
                        <a:t>2682</a:t>
                      </a:r>
                      <a:endParaRPr lang="en-US" sz="1000"/>
                    </a:p>
                  </a:txBody>
                  <a:tcPr/>
                </a:tc>
                <a:tc>
                  <a:txBody>
                    <a:bodyPr/>
                    <a:lstStyle/>
                    <a:p>
                      <a:r>
                        <a:rPr lang="en-US" sz="1000"/>
                        <a:t>2589</a:t>
                      </a:r>
                      <a:endParaRPr lang="en-US" sz="1000"/>
                    </a:p>
                  </a:txBody>
                  <a:tcPr/>
                </a:tc>
                <a:tc>
                  <a:txBody>
                    <a:bodyPr/>
                    <a:lstStyle/>
                    <a:p>
                      <a:r>
                        <a:rPr lang="en-US" sz="1000"/>
                        <a:t>45</a:t>
                      </a:r>
                      <a:endParaRPr lang="en-US" sz="1000"/>
                    </a:p>
                  </a:txBody>
                  <a:tcPr/>
                </a:tc>
                <a:tc>
                  <a:txBody>
                    <a:bodyPr/>
                    <a:lstStyle/>
                    <a:p>
                      <a:r>
                        <a:rPr lang="en-US" sz="1000"/>
                        <a:t>48</a:t>
                      </a:r>
                      <a:endParaRPr lang="en-US" sz="1000"/>
                    </a:p>
                  </a:txBody>
                  <a:tcPr/>
                </a:tc>
                <a:tc>
                  <a:txBody>
                    <a:bodyPr/>
                    <a:lstStyle/>
                    <a:p>
                      <a:r>
                        <a:rPr lang="en-US" sz="1000"/>
                        <a:t>0.6311%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73741773"/>
                  </a:ext>
                </a:extLst>
              </a:tr>
              <a:tr h="370840">
                <a:tc>
                  <a:txBody>
                    <a:bodyPr/>
                    <a:lstStyle/>
                    <a:p>
                      <a:r>
                        <a:rPr lang="es-ES" sz="1000" b="1"/>
                        <a:t>Banco Provincia - 2017-02-10 22:15:15</a:t>
                      </a:r>
                      <a:r>
                        <a:rPr lang="es-ES" sz="1000"/>
                        <a:t>
Festejá el Día de los Enamorados con Banco Provincia
Este 14 de febrero, sorprendé a tu pareja con una rica cena en su lugar favorito.
Válido únicamente para el 14/02/17. Términos y condiciones: https://goo.gl/oVxM2q</a:t>
                      </a:r>
                      <a:endParaRPr lang="en-US" sz="1000"/>
                    </a:p>
                  </a:txBody>
                  <a:tcPr/>
                </a:tc>
                <a:tc>
                  <a:txBody>
                    <a:bodyPr/>
                    <a:lstStyle/>
                    <a:p>
                      <a:r>
                        <a:rPr lang="en-US" sz="1000"/>
                        <a:t>2388</a:t>
                      </a:r>
                      <a:endParaRPr lang="en-US" sz="1000"/>
                    </a:p>
                  </a:txBody>
                  <a:tcPr/>
                </a:tc>
                <a:tc>
                  <a:txBody>
                    <a:bodyPr/>
                    <a:lstStyle/>
                    <a:p>
                      <a:r>
                        <a:rPr lang="en-US" sz="1000"/>
                        <a:t>2026</a:t>
                      </a:r>
                      <a:endParaRPr lang="en-US" sz="1000"/>
                    </a:p>
                  </a:txBody>
                  <a:tcPr/>
                </a:tc>
                <a:tc>
                  <a:txBody>
                    <a:bodyPr/>
                    <a:lstStyle/>
                    <a:p>
                      <a:r>
                        <a:rPr lang="en-US" sz="1000"/>
                        <a:t>186</a:t>
                      </a:r>
                      <a:endParaRPr lang="en-US" sz="1000"/>
                    </a:p>
                  </a:txBody>
                  <a:tcPr/>
                </a:tc>
                <a:tc>
                  <a:txBody>
                    <a:bodyPr/>
                    <a:lstStyle/>
                    <a:p>
                      <a:r>
                        <a:rPr lang="en-US" sz="1000"/>
                        <a:t>176</a:t>
                      </a:r>
                      <a:endParaRPr lang="en-US" sz="1000"/>
                    </a:p>
                  </a:txBody>
                  <a:tcPr/>
                </a:tc>
                <a:tc>
                  <a:txBody>
                    <a:bodyPr/>
                    <a:lstStyle/>
                    <a:p>
                      <a:r>
                        <a:rPr lang="en-US" sz="1000"/>
                        <a:t>2.4565%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364261081"/>
                  </a:ext>
                </a:extLst>
              </a:tr>
              <a:tr h="370840">
                <a:tc>
                  <a:txBody>
                    <a:bodyPr/>
                    <a:lstStyle/>
                    <a:p>
                      <a:r>
                        <a:rPr lang="en-US" sz="1000" b="1"/>
                        <a:t>ICBC Argentina - 2017-02-02 10:00:01</a:t>
                      </a:r>
                      <a:r>
                        <a:rPr lang="en-US" sz="1000"/>
                        <a:t>
Ahora podés asociar un alias a cada una de tus CBU desde #ICBCMobileBanking📲 o #ICBCAccessBanking💻 ¡Enterate cómo en https://goo.gl/Mw30bP y hacé tus transferencias en simples pasos, estés donde estés!</a:t>
                      </a:r>
                      <a:endParaRPr lang="en-US" sz="1000"/>
                    </a:p>
                  </a:txBody>
                  <a:tcPr/>
                </a:tc>
                <a:tc>
                  <a:txBody>
                    <a:bodyPr/>
                    <a:lstStyle/>
                    <a:p>
                      <a:r>
                        <a:rPr lang="en-US" sz="1000"/>
                        <a:t>2279</a:t>
                      </a:r>
                      <a:endParaRPr lang="en-US" sz="1000"/>
                    </a:p>
                  </a:txBody>
                  <a:tcPr/>
                </a:tc>
                <a:tc>
                  <a:txBody>
                    <a:bodyPr/>
                    <a:lstStyle/>
                    <a:p>
                      <a:r>
                        <a:rPr lang="en-US" sz="1000"/>
                        <a:t>2262</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1.0062%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54791787"/>
                  </a:ext>
                </a:extLst>
              </a:tr>
              <a:tr h="370840">
                <a:tc>
                  <a:txBody>
                    <a:bodyPr/>
                    <a:lstStyle/>
                    <a:p>
                      <a:r>
                        <a:rPr lang="es-ES" sz="1000" b="1"/>
                        <a:t>ICBC Argentina - 2017-01-16 10:00:33</a:t>
                      </a:r>
                      <a:r>
                        <a:rPr lang="es-ES" sz="1000"/>
                        <a:t>
Ahora podés asociar un alias a cada una de tus CBU desde #ICBCMobileBanking📲 o #ICBCAccessBanking💻 ¡Enterate cómo en https://goo.gl/Mw30bP y empezá a hacer tus transferencias en menos pasos!</a:t>
                      </a:r>
                      <a:endParaRPr lang="en-US" sz="1000"/>
                    </a:p>
                  </a:txBody>
                  <a:tcPr/>
                </a:tc>
                <a:tc>
                  <a:txBody>
                    <a:bodyPr/>
                    <a:lstStyle/>
                    <a:p>
                      <a:r>
                        <a:rPr lang="en-US" sz="1000"/>
                        <a:t>2258</a:t>
                      </a:r>
                      <a:endParaRPr lang="en-US" sz="1000"/>
                    </a:p>
                  </a:txBody>
                  <a:tcPr/>
                </a:tc>
                <a:tc>
                  <a:txBody>
                    <a:bodyPr/>
                    <a:lstStyle/>
                    <a:p>
                      <a:r>
                        <a:rPr lang="en-US" sz="1000"/>
                        <a:t>2215</a:t>
                      </a:r>
                      <a:endParaRPr lang="en-US" sz="1000"/>
                    </a:p>
                  </a:txBody>
                  <a:tcPr/>
                </a:tc>
                <a:tc>
                  <a:txBody>
                    <a:bodyPr/>
                    <a:lstStyle/>
                    <a:p>
                      <a:r>
                        <a:rPr lang="en-US" sz="1000"/>
                        <a:t>21</a:t>
                      </a:r>
                      <a:endParaRPr lang="en-US" sz="1000"/>
                    </a:p>
                  </a:txBody>
                  <a:tcPr/>
                </a:tc>
                <a:tc>
                  <a:txBody>
                    <a:bodyPr/>
                    <a:lstStyle/>
                    <a:p>
                      <a:r>
                        <a:rPr lang="en-US" sz="1000"/>
                        <a:t>22</a:t>
                      </a:r>
                      <a:endParaRPr lang="en-US" sz="1000"/>
                    </a:p>
                  </a:txBody>
                  <a:tcPr/>
                </a:tc>
                <a:tc>
                  <a:txBody>
                    <a:bodyPr/>
                    <a:lstStyle/>
                    <a:p>
                      <a:r>
                        <a:rPr lang="en-US" sz="1000"/>
                        <a:t>1.0053%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1004511"/>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37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8619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5143632"/>
                    </a:ext>
                  </a:extLst>
                </a:gridCol>
                <a:gridCol w="658368">
                  <a:extLst>
                    <a:ext uri="{9D8B030D-6E8A-4147-A177-3AD203B41FA5}">
                      <a16:colId xmlns:a16="http://schemas.microsoft.com/office/drawing/2014/main" val="2804204946"/>
                    </a:ext>
                  </a:extLst>
                </a:gridCol>
                <a:gridCol w="658368">
                  <a:extLst>
                    <a:ext uri="{9D8B030D-6E8A-4147-A177-3AD203B41FA5}">
                      <a16:colId xmlns:a16="http://schemas.microsoft.com/office/drawing/2014/main" val="2602793076"/>
                    </a:ext>
                  </a:extLst>
                </a:gridCol>
                <a:gridCol w="658368">
                  <a:extLst>
                    <a:ext uri="{9D8B030D-6E8A-4147-A177-3AD203B41FA5}">
                      <a16:colId xmlns:a16="http://schemas.microsoft.com/office/drawing/2014/main" val="415930066"/>
                    </a:ext>
                  </a:extLst>
                </a:gridCol>
                <a:gridCol w="658368">
                  <a:extLst>
                    <a:ext uri="{9D8B030D-6E8A-4147-A177-3AD203B41FA5}">
                      <a16:colId xmlns:a16="http://schemas.microsoft.com/office/drawing/2014/main" val="2094441986"/>
                    </a:ext>
                  </a:extLst>
                </a:gridCol>
                <a:gridCol w="658368">
                  <a:extLst>
                    <a:ext uri="{9D8B030D-6E8A-4147-A177-3AD203B41FA5}">
                      <a16:colId xmlns:a16="http://schemas.microsoft.com/office/drawing/2014/main" val="447039717"/>
                    </a:ext>
                  </a:extLst>
                </a:gridCol>
                <a:gridCol w="658368">
                  <a:extLst>
                    <a:ext uri="{9D8B030D-6E8A-4147-A177-3AD203B41FA5}">
                      <a16:colId xmlns:a16="http://schemas.microsoft.com/office/drawing/2014/main" val="100131246"/>
                    </a:ext>
                  </a:extLst>
                </a:gridCol>
                <a:gridCol w="658368">
                  <a:extLst>
                    <a:ext uri="{9D8B030D-6E8A-4147-A177-3AD203B41FA5}">
                      <a16:colId xmlns:a16="http://schemas.microsoft.com/office/drawing/2014/main" val="394278527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15422355"/>
                  </a:ext>
                </a:extLst>
              </a:tr>
              <a:tr h="370840">
                <a:tc>
                  <a:txBody>
                    <a:bodyPr/>
                    <a:lstStyle/>
                    <a:p>
                      <a:r>
                        <a:rPr lang="es-ES" sz="1000" b="1"/>
                        <a:t>BBVA Francés - 2017-02-10 12:00:00</a:t>
                      </a:r>
                      <a:r>
                        <a:rPr lang="es-ES" sz="1000"/>
                        <a:t>
Ya llenaste el alma visitando tu playa favorita, ahora te toca recuperar las fuerzas. ¿Cuál es tu favorito para el almuerzo?</a:t>
                      </a:r>
                      <a:endParaRPr lang="en-US" sz="1000"/>
                    </a:p>
                  </a:txBody>
                  <a:tcPr/>
                </a:tc>
                <a:tc>
                  <a:txBody>
                    <a:bodyPr/>
                    <a:lstStyle/>
                    <a:p>
                      <a:r>
                        <a:rPr lang="en-US" sz="1000"/>
                        <a:t>2257</a:t>
                      </a:r>
                      <a:endParaRPr lang="en-US" sz="1000"/>
                    </a:p>
                  </a:txBody>
                  <a:tcPr/>
                </a:tc>
                <a:tc>
                  <a:txBody>
                    <a:bodyPr/>
                    <a:lstStyle/>
                    <a:p>
                      <a:r>
                        <a:rPr lang="en-US" sz="1000"/>
                        <a:t>2215</a:t>
                      </a:r>
                      <a:endParaRPr lang="en-US" sz="1000"/>
                    </a:p>
                  </a:txBody>
                  <a:tcPr/>
                </a:tc>
                <a:tc>
                  <a:txBody>
                    <a:bodyPr/>
                    <a:lstStyle/>
                    <a:p>
                      <a:r>
                        <a:rPr lang="en-US" sz="1000"/>
                        <a:t>20</a:t>
                      </a:r>
                      <a:endParaRPr lang="en-US" sz="1000"/>
                    </a:p>
                  </a:txBody>
                  <a:tcPr/>
                </a:tc>
                <a:tc>
                  <a:txBody>
                    <a:bodyPr/>
                    <a:lstStyle/>
                    <a:p>
                      <a:r>
                        <a:rPr lang="en-US" sz="1000"/>
                        <a:t>22</a:t>
                      </a:r>
                      <a:endParaRPr lang="en-US" sz="1000"/>
                    </a:p>
                  </a:txBody>
                  <a:tcPr/>
                </a:tc>
                <a:tc>
                  <a:txBody>
                    <a:bodyPr/>
                    <a:lstStyle/>
                    <a:p>
                      <a:r>
                        <a:rPr lang="en-US" sz="1000"/>
                        <a:t>0.1789%</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262382457"/>
                  </a:ext>
                </a:extLst>
              </a:tr>
              <a:tr h="370840">
                <a:tc>
                  <a:txBody>
                    <a:bodyPr/>
                    <a:lstStyle/>
                    <a:p>
                      <a:r>
                        <a:rPr lang="en-US" sz="1000" b="1"/>
                        <a:t>ICBC Argentina - 2017-02-01 10:00:34</a:t>
                      </a:r>
                      <a:r>
                        <a:rPr lang="en-US" sz="1000"/>
                        <a:t>
¿Te olvidaste de sacar plata? ¡Probá Extra Cash!👍Después de comprar, podés retirar hasta $3.000 con tu tarjeta de débito Visa ICBC👏 Conocé puntos adheridos en http://goo.gl/mAebrY</a:t>
                      </a:r>
                      <a:endParaRPr lang="en-US" sz="1000"/>
                    </a:p>
                  </a:txBody>
                  <a:tcPr/>
                </a:tc>
                <a:tc>
                  <a:txBody>
                    <a:bodyPr/>
                    <a:lstStyle/>
                    <a:p>
                      <a:r>
                        <a:rPr lang="en-US" sz="1000"/>
                        <a:t>2242</a:t>
                      </a:r>
                      <a:endParaRPr lang="en-US" sz="1000"/>
                    </a:p>
                  </a:txBody>
                  <a:tcPr/>
                </a:tc>
                <a:tc>
                  <a:txBody>
                    <a:bodyPr/>
                    <a:lstStyle/>
                    <a:p>
                      <a:r>
                        <a:rPr lang="en-US" sz="1000"/>
                        <a:t>2208</a:t>
                      </a:r>
                      <a:endParaRPr lang="en-US" sz="1000"/>
                    </a:p>
                  </a:txBody>
                  <a:tcPr/>
                </a:tc>
                <a:tc>
                  <a:txBody>
                    <a:bodyPr/>
                    <a:lstStyle/>
                    <a:p>
                      <a:r>
                        <a:rPr lang="en-US" sz="1000"/>
                        <a:t>13</a:t>
                      </a:r>
                      <a:endParaRPr lang="en-US" sz="1000"/>
                    </a:p>
                  </a:txBody>
                  <a:tcPr/>
                </a:tc>
                <a:tc>
                  <a:txBody>
                    <a:bodyPr/>
                    <a:lstStyle/>
                    <a:p>
                      <a:r>
                        <a:rPr lang="en-US" sz="1000"/>
                        <a:t>21</a:t>
                      </a:r>
                      <a:endParaRPr lang="en-US" sz="1000"/>
                    </a:p>
                  </a:txBody>
                  <a:tcPr/>
                </a:tc>
                <a:tc>
                  <a:txBody>
                    <a:bodyPr/>
                    <a:lstStyle/>
                    <a:p>
                      <a:r>
                        <a:rPr lang="en-US" sz="1000"/>
                        <a:t>0.9903%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59089825"/>
                  </a:ext>
                </a:extLst>
              </a:tr>
              <a:tr h="370840">
                <a:tc>
                  <a:txBody>
                    <a:bodyPr/>
                    <a:lstStyle/>
                    <a:p>
                      <a:r>
                        <a:rPr lang="es-ES" sz="1000" b="1"/>
                        <a:t>Banco Provincia - 2017-02-06 14:43:36</a:t>
                      </a:r>
                      <a:r>
                        <a:rPr lang="es-ES" sz="1000"/>
                        <a:t>
Escribí en los comentarios qué instrumento toca habitualmente Alejandro Lerner para acompañar su voz y participá por uno de los 25 paquetes de 4 entradas cada uno para ir a verlo al Hotel NH Provincial este viernes 10 en Mar del Plata. ¡Tenés tiempo hasta las 4 de la tarde de mañana!
Los ganadores serán anunciados mañana. Para obtener el premio, deberán enviar un mensaje privado con nombre completo, teléfono de contacto y DNI luego de publicados los ganadores y hasta el martes 07/02/2017 hasta las 12 del mediodía. Las entradas se retiran con DNI en el Centro Zonal Banco Provincia de Mar del Plata ubicado en San Martín N°2563 - 3°piso, presentando su DNI los días miércoles 08 de 11 a 15 hs, jueves 09 y viernes 10 de febrero de 10 a 15 hs.
Bases y condiciones: https://goo.gl/lwjxZD</a:t>
                      </a:r>
                      <a:endParaRPr lang="en-US" sz="1000"/>
                    </a:p>
                  </a:txBody>
                  <a:tcPr/>
                </a:tc>
                <a:tc>
                  <a:txBody>
                    <a:bodyPr/>
                    <a:lstStyle/>
                    <a:p>
                      <a:r>
                        <a:rPr lang="en-US" sz="1000"/>
                        <a:t>2183</a:t>
                      </a:r>
                      <a:endParaRPr lang="en-US" sz="1000"/>
                    </a:p>
                  </a:txBody>
                  <a:tcPr/>
                </a:tc>
                <a:tc>
                  <a:txBody>
                    <a:bodyPr/>
                    <a:lstStyle/>
                    <a:p>
                      <a:r>
                        <a:rPr lang="en-US" sz="1000"/>
                        <a:t>785</a:t>
                      </a:r>
                      <a:endParaRPr lang="en-US" sz="1000"/>
                    </a:p>
                  </a:txBody>
                  <a:tcPr/>
                </a:tc>
                <a:tc>
                  <a:txBody>
                    <a:bodyPr/>
                    <a:lstStyle/>
                    <a:p>
                      <a:r>
                        <a:rPr lang="en-US" sz="1000"/>
                        <a:t>1224</a:t>
                      </a:r>
                      <a:endParaRPr lang="en-US" sz="1000"/>
                    </a:p>
                  </a:txBody>
                  <a:tcPr/>
                </a:tc>
                <a:tc>
                  <a:txBody>
                    <a:bodyPr/>
                    <a:lstStyle/>
                    <a:p>
                      <a:r>
                        <a:rPr lang="en-US" sz="1000"/>
                        <a:t>174</a:t>
                      </a:r>
                      <a:endParaRPr lang="en-US" sz="1000"/>
                    </a:p>
                  </a:txBody>
                  <a:tcPr/>
                </a:tc>
                <a:tc>
                  <a:txBody>
                    <a:bodyPr/>
                    <a:lstStyle/>
                    <a:p>
                      <a:r>
                        <a:rPr lang="en-US" sz="1000"/>
                        <a:t>2.2537%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49431091"/>
                  </a:ext>
                </a:extLst>
              </a:tr>
              <a:tr h="370840">
                <a:tc>
                  <a:txBody>
                    <a:bodyPr/>
                    <a:lstStyle/>
                    <a:p>
                      <a:r>
                        <a:rPr lang="es-ES" sz="1000" b="1"/>
                        <a:t>Banco Galicia - 2017-02-07 16:00:00</a:t>
                      </a:r>
                      <a:r>
                        <a:rPr lang="es-ES" sz="1000"/>
                        <a:t>
Canjeá tus #PuntosQuiero! hoy y pasá #SanValentín con toda las personas que amás: http://bit.ly/2kD5y3h  ❤😁👏💼🚗❤</a:t>
                      </a:r>
                      <a:endParaRPr lang="en-US" sz="1000"/>
                    </a:p>
                  </a:txBody>
                  <a:tcPr/>
                </a:tc>
                <a:tc>
                  <a:txBody>
                    <a:bodyPr/>
                    <a:lstStyle/>
                    <a:p>
                      <a:r>
                        <a:rPr lang="en-US" sz="1000"/>
                        <a:t>2105</a:t>
                      </a:r>
                      <a:endParaRPr lang="en-US" sz="1000"/>
                    </a:p>
                  </a:txBody>
                  <a:tcPr/>
                </a:tc>
                <a:tc>
                  <a:txBody>
                    <a:bodyPr/>
                    <a:lstStyle/>
                    <a:p>
                      <a:r>
                        <a:rPr lang="en-US" sz="1000"/>
                        <a:t>2015</a:t>
                      </a:r>
                      <a:endParaRPr lang="en-US" sz="1000"/>
                    </a:p>
                  </a:txBody>
                  <a:tcPr/>
                </a:tc>
                <a:tc>
                  <a:txBody>
                    <a:bodyPr/>
                    <a:lstStyle/>
                    <a:p>
                      <a:r>
                        <a:rPr lang="en-US" sz="1000"/>
                        <a:t>68</a:t>
                      </a:r>
                      <a:endParaRPr lang="en-US" sz="1000"/>
                    </a:p>
                  </a:txBody>
                  <a:tcPr/>
                </a:tc>
                <a:tc>
                  <a:txBody>
                    <a:bodyPr/>
                    <a:lstStyle/>
                    <a:p>
                      <a:r>
                        <a:rPr lang="en-US" sz="1000"/>
                        <a:t>22</a:t>
                      </a:r>
                      <a:endParaRPr lang="en-US" sz="1000"/>
                    </a:p>
                  </a:txBody>
                  <a:tcPr/>
                </a:tc>
                <a:tc>
                  <a:txBody>
                    <a:bodyPr/>
                    <a:lstStyle/>
                    <a:p>
                      <a:r>
                        <a:rPr lang="en-US" sz="1000"/>
                        <a:t>0.1996%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69079607"/>
                  </a:ext>
                </a:extLst>
              </a:tr>
              <a:tr h="370840">
                <a:tc>
                  <a:txBody>
                    <a:bodyPr/>
                    <a:lstStyle/>
                    <a:p>
                      <a:r>
                        <a:rPr lang="es-ES" sz="1000" b="1"/>
                        <a:t>Banco Galicia - 2017-01-11 11:00:00</a:t>
                      </a:r>
                      <a:r>
                        <a:rPr lang="es-ES" sz="1000"/>
                        <a:t>
Canjeá hoy tu entrada desde 165 #PuntosQuiero! y andá a ver la peli que te tocó...¡si la adivinás! http://bit.ly/QuieroCine 🎥</a:t>
                      </a:r>
                      <a:endParaRPr lang="en-US" sz="1000"/>
                    </a:p>
                  </a:txBody>
                  <a:tcPr/>
                </a:tc>
                <a:tc>
                  <a:txBody>
                    <a:bodyPr/>
                    <a:lstStyle/>
                    <a:p>
                      <a:r>
                        <a:rPr lang="en-US" sz="1000"/>
                        <a:t>1972</a:t>
                      </a:r>
                      <a:endParaRPr lang="en-US" sz="1000"/>
                    </a:p>
                  </a:txBody>
                  <a:tcPr/>
                </a:tc>
                <a:tc>
                  <a:txBody>
                    <a:bodyPr/>
                    <a:lstStyle/>
                    <a:p>
                      <a:r>
                        <a:rPr lang="en-US" sz="1000"/>
                        <a:t>1849</a:t>
                      </a:r>
                      <a:endParaRPr lang="en-US" sz="1000"/>
                    </a:p>
                  </a:txBody>
                  <a:tcPr/>
                </a:tc>
                <a:tc>
                  <a:txBody>
                    <a:bodyPr/>
                    <a:lstStyle/>
                    <a:p>
                      <a:r>
                        <a:rPr lang="en-US" sz="1000"/>
                        <a:t>87</a:t>
                      </a:r>
                      <a:endParaRPr lang="en-US" sz="1000"/>
                    </a:p>
                  </a:txBody>
                  <a:tcPr/>
                </a:tc>
                <a:tc>
                  <a:txBody>
                    <a:bodyPr/>
                    <a:lstStyle/>
                    <a:p>
                      <a:r>
                        <a:rPr lang="en-US" sz="1000"/>
                        <a:t>36</a:t>
                      </a:r>
                      <a:endParaRPr lang="en-US" sz="1000"/>
                    </a:p>
                  </a:txBody>
                  <a:tcPr/>
                </a:tc>
                <a:tc>
                  <a:txBody>
                    <a:bodyPr/>
                    <a:lstStyle/>
                    <a:p>
                      <a:r>
                        <a:rPr lang="en-US" sz="1000"/>
                        <a:t>0.1876%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55968788"/>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294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83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364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80239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0611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7227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939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802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626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99809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602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93757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89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03363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00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57639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0140895"/>
                    </a:ext>
                  </a:extLst>
                </a:gridCol>
                <a:gridCol w="2468880">
                  <a:extLst>
                    <a:ext uri="{9D8B030D-6E8A-4147-A177-3AD203B41FA5}">
                      <a16:colId xmlns:a16="http://schemas.microsoft.com/office/drawing/2014/main" val="2274331904"/>
                    </a:ext>
                  </a:extLst>
                </a:gridCol>
                <a:gridCol w="822960">
                  <a:extLst>
                    <a:ext uri="{9D8B030D-6E8A-4147-A177-3AD203B41FA5}">
                      <a16:colId xmlns:a16="http://schemas.microsoft.com/office/drawing/2014/main" val="3971669329"/>
                    </a:ext>
                  </a:extLst>
                </a:gridCol>
                <a:gridCol w="822960">
                  <a:extLst>
                    <a:ext uri="{9D8B030D-6E8A-4147-A177-3AD203B41FA5}">
                      <a16:colId xmlns:a16="http://schemas.microsoft.com/office/drawing/2014/main" val="2051845404"/>
                    </a:ext>
                  </a:extLst>
                </a:gridCol>
                <a:gridCol w="822960">
                  <a:extLst>
                    <a:ext uri="{9D8B030D-6E8A-4147-A177-3AD203B41FA5}">
                      <a16:colId xmlns:a16="http://schemas.microsoft.com/office/drawing/2014/main" val="389133390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477300410"/>
                  </a:ext>
                </a:extLst>
              </a:tr>
              <a:tr h="370840">
                <a:tc>
                  <a:txBody>
                    <a:bodyPr/>
                    <a:lstStyle/>
                    <a:p>
                      <a:r>
                        <a:rPr lang="en-US" sz="1000"/>
                        <a:t>Anabella Ivone</a:t>
                      </a:r>
                      <a:endParaRPr lang="en-US" sz="1000"/>
                    </a:p>
                  </a:txBody>
                  <a:tcPr/>
                </a:tc>
                <a:tc>
                  <a:txBody>
                    <a:bodyPr/>
                    <a:lstStyle/>
                    <a:p>
                      <a:r>
                        <a:rPr lang="en-US" sz="1000"/>
                        <a:t>Banco Provincia (43)</a:t>
                      </a:r>
                      <a:endParaRPr lang="en-US" sz="1000"/>
                    </a:p>
                  </a:txBody>
                  <a:tcPr/>
                </a:tc>
                <a:tc>
                  <a:txBody>
                    <a:bodyPr/>
                    <a:lstStyle/>
                    <a:p>
                      <a:r>
                        <a:rPr lang="en-US" sz="1000"/>
                        <a:t>0</a:t>
                      </a:r>
                      <a:endParaRPr lang="en-US" sz="1000"/>
                    </a:p>
                  </a:txBody>
                  <a:tcPr/>
                </a:tc>
                <a:tc>
                  <a:txBody>
                    <a:bodyPr/>
                    <a:lstStyle/>
                    <a:p>
                      <a:r>
                        <a:rPr lang="en-US" sz="1000"/>
                        <a:t>43</a:t>
                      </a:r>
                      <a:endParaRPr lang="en-US" sz="1000"/>
                    </a:p>
                  </a:txBody>
                  <a:tcPr/>
                </a:tc>
                <a:tc>
                  <a:txBody>
                    <a:bodyPr/>
                    <a:lstStyle/>
                    <a:p>
                      <a:r>
                        <a:rPr lang="en-US" sz="1000"/>
                        <a:t>43</a:t>
                      </a:r>
                      <a:endParaRPr lang="en-US" sz="1000"/>
                    </a:p>
                  </a:txBody>
                  <a:tcPr/>
                </a:tc>
                <a:extLst>
                  <a:ext uri="{0D108BD9-81ED-4DB2-BD59-A6C34878D82A}">
                    <a16:rowId xmlns:a16="http://schemas.microsoft.com/office/drawing/2014/main" val="407295593"/>
                  </a:ext>
                </a:extLst>
              </a:tr>
              <a:tr h="370840">
                <a:tc>
                  <a:txBody>
                    <a:bodyPr/>
                    <a:lstStyle/>
                    <a:p>
                      <a:r>
                        <a:rPr lang="en-US" sz="1000"/>
                        <a:t>Alejandro Turdera</a:t>
                      </a:r>
                      <a:endParaRPr lang="en-US" sz="1000"/>
                    </a:p>
                  </a:txBody>
                  <a:tcPr/>
                </a:tc>
                <a:tc>
                  <a:txBody>
                    <a:bodyPr/>
                    <a:lstStyle/>
                    <a:p>
                      <a:r>
                        <a:rPr lang="en-US" sz="1000"/>
                        <a:t>ICBC Argentina (40)</a:t>
                      </a:r>
                      <a:endParaRPr lang="en-US" sz="1000"/>
                    </a:p>
                  </a:txBody>
                  <a:tcPr/>
                </a:tc>
                <a:tc>
                  <a:txBody>
                    <a:bodyPr/>
                    <a:lstStyle/>
                    <a:p>
                      <a:r>
                        <a:rPr lang="en-US" sz="1000"/>
                        <a:t>4</a:t>
                      </a:r>
                      <a:endParaRPr lang="en-US" sz="1000"/>
                    </a:p>
                  </a:txBody>
                  <a:tcPr/>
                </a:tc>
                <a:tc>
                  <a:txBody>
                    <a:bodyPr/>
                    <a:lstStyle/>
                    <a:p>
                      <a:r>
                        <a:rPr lang="en-US" sz="1000"/>
                        <a:t>36</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7133628"/>
                  </a:ext>
                </a:extLst>
              </a:tr>
              <a:tr h="370840">
                <a:tc>
                  <a:txBody>
                    <a:bodyPr/>
                    <a:lstStyle/>
                    <a:p>
                      <a:r>
                        <a:rPr lang="en-US" sz="1000"/>
                        <a:t>Carla Valeria</a:t>
                      </a:r>
                      <a:endParaRPr lang="en-US" sz="1000"/>
                    </a:p>
                  </a:txBody>
                  <a:tcPr/>
                </a:tc>
                <a:tc>
                  <a:txBody>
                    <a:bodyPr/>
                    <a:lstStyle/>
                    <a:p>
                      <a:r>
                        <a:rPr lang="en-US" sz="1000"/>
                        <a:t>Banco Galicia (1), BBVA Francés (17)</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3443396661"/>
                  </a:ext>
                </a:extLst>
              </a:tr>
              <a:tr h="370840">
                <a:tc>
                  <a:txBody>
                    <a:bodyPr/>
                    <a:lstStyle/>
                    <a:p>
                      <a:r>
                        <a:rPr lang="en-US" sz="1000"/>
                        <a:t>Alberto Jose Tortora</a:t>
                      </a:r>
                      <a:endParaRPr lang="en-US" sz="1000"/>
                    </a:p>
                  </a:txBody>
                  <a:tcPr/>
                </a:tc>
                <a:tc>
                  <a:txBody>
                    <a:bodyPr/>
                    <a:lstStyle/>
                    <a:p>
                      <a:r>
                        <a:rPr lang="en-US" sz="1000"/>
                        <a:t>Banco Provincia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704546066"/>
                  </a:ext>
                </a:extLst>
              </a:tr>
              <a:tr h="370840">
                <a:tc>
                  <a:txBody>
                    <a:bodyPr/>
                    <a:lstStyle/>
                    <a:p>
                      <a:r>
                        <a:rPr lang="en-US" sz="1000"/>
                        <a:t>Silvana Vizgarra</a:t>
                      </a:r>
                      <a:endParaRPr lang="en-US" sz="1000"/>
                    </a:p>
                  </a:txBody>
                  <a:tcPr/>
                </a:tc>
                <a:tc>
                  <a:txBody>
                    <a:bodyPr/>
                    <a:lstStyle/>
                    <a:p>
                      <a:r>
                        <a:rPr lang="en-US" sz="1000"/>
                        <a:t>Banco Provincia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89264450"/>
                  </a:ext>
                </a:extLst>
              </a:tr>
              <a:tr h="370840">
                <a:tc>
                  <a:txBody>
                    <a:bodyPr/>
                    <a:lstStyle/>
                    <a:p>
                      <a:r>
                        <a:rPr lang="en-US" sz="1000"/>
                        <a:t>Alexia Blanco</a:t>
                      </a:r>
                      <a:endParaRPr lang="en-US" sz="1000"/>
                    </a:p>
                  </a:txBody>
                  <a:tcPr/>
                </a:tc>
                <a:tc>
                  <a:txBody>
                    <a:bodyPr/>
                    <a:lstStyle/>
                    <a:p>
                      <a:r>
                        <a:rPr lang="en-US" sz="1000"/>
                        <a:t>ICBC Argentina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766820444"/>
                  </a:ext>
                </a:extLst>
              </a:tr>
              <a:tr h="370840">
                <a:tc>
                  <a:txBody>
                    <a:bodyPr/>
                    <a:lstStyle/>
                    <a:p>
                      <a:r>
                        <a:rPr lang="en-US" sz="1000"/>
                        <a:t>Halina Paleari</a:t>
                      </a:r>
                      <a:endParaRPr lang="en-US" sz="1000"/>
                    </a:p>
                  </a:txBody>
                  <a:tcPr/>
                </a:tc>
                <a:tc>
                  <a:txBody>
                    <a:bodyPr/>
                    <a:lstStyle/>
                    <a:p>
                      <a:r>
                        <a:rPr lang="en-US" sz="1000"/>
                        <a:t>Banco Provincia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93069463"/>
                  </a:ext>
                </a:extLst>
              </a:tr>
              <a:tr h="370840">
                <a:tc>
                  <a:txBody>
                    <a:bodyPr/>
                    <a:lstStyle/>
                    <a:p>
                      <a:r>
                        <a:rPr lang="en-US" sz="1000"/>
                        <a:t>Prestito veloce e affidabile</a:t>
                      </a:r>
                      <a:endParaRPr lang="en-US" sz="1000"/>
                    </a:p>
                  </a:txBody>
                  <a:tcPr/>
                </a:tc>
                <a:tc>
                  <a:txBody>
                    <a:bodyPr/>
                    <a:lstStyle/>
                    <a:p>
                      <a:r>
                        <a:rPr lang="en-US" sz="1000"/>
                        <a:t>Santander Río (15)</a:t>
                      </a:r>
                      <a:endParaRPr lang="en-US" sz="1000"/>
                    </a:p>
                  </a:txBody>
                  <a:tcPr/>
                </a:tc>
                <a:tc>
                  <a:txBody>
                    <a:bodyPr/>
                    <a:lstStyle/>
                    <a:p>
                      <a:r>
                        <a:rPr lang="en-US" sz="1000"/>
                        <a:t>1</a:t>
                      </a:r>
                      <a:endParaRPr lang="en-US" sz="1000"/>
                    </a:p>
                  </a:txBody>
                  <a:tcPr/>
                </a:tc>
                <a:tc>
                  <a:txBody>
                    <a:bodyPr/>
                    <a:lstStyle/>
                    <a:p>
                      <a:r>
                        <a:rPr lang="en-US" sz="1000"/>
                        <a:t>14</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2769002875"/>
                  </a:ext>
                </a:extLst>
              </a:tr>
              <a:tr h="370840">
                <a:tc>
                  <a:txBody>
                    <a:bodyPr/>
                    <a:lstStyle/>
                    <a:p>
                      <a:r>
                        <a:rPr lang="en-US" sz="1000"/>
                        <a:t>Jorge Nazar</a:t>
                      </a:r>
                      <a:endParaRPr lang="en-US" sz="1000"/>
                    </a:p>
                  </a:txBody>
                  <a:tcPr/>
                </a:tc>
                <a:tc>
                  <a:txBody>
                    <a:bodyPr/>
                    <a:lstStyle/>
                    <a:p>
                      <a:r>
                        <a:rPr lang="en-US" sz="1000"/>
                        <a:t>ICBC Argentina (14)</a:t>
                      </a:r>
                      <a:endParaRPr lang="en-US" sz="1000"/>
                    </a:p>
                  </a:txBody>
                  <a:tcPr/>
                </a:tc>
                <a:tc>
                  <a:txBody>
                    <a:bodyPr/>
                    <a:lstStyle/>
                    <a:p>
                      <a:r>
                        <a:rPr lang="en-US" sz="1000"/>
                        <a:t>1</a:t>
                      </a:r>
                      <a:endParaRPr lang="en-US" sz="1000"/>
                    </a:p>
                  </a:txBody>
                  <a:tcPr/>
                </a:tc>
                <a:tc>
                  <a:txBody>
                    <a:bodyPr/>
                    <a:lstStyle/>
                    <a:p>
                      <a:r>
                        <a:rPr lang="en-US" sz="1000"/>
                        <a:t>13</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656110016"/>
                  </a:ext>
                </a:extLst>
              </a:tr>
              <a:tr h="370840">
                <a:tc>
                  <a:txBody>
                    <a:bodyPr/>
                    <a:lstStyle/>
                    <a:p>
                      <a:r>
                        <a:rPr lang="en-US" sz="1000"/>
                        <a:t>Max Lerner</a:t>
                      </a:r>
                      <a:endParaRPr lang="en-US" sz="1000"/>
                    </a:p>
                  </a:txBody>
                  <a:tcPr/>
                </a:tc>
                <a:tc>
                  <a:txBody>
                    <a:bodyPr/>
                    <a:lstStyle/>
                    <a:p>
                      <a:r>
                        <a:rPr lang="en-US" sz="1000"/>
                        <a:t>Banco Provincia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3388530985"/>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66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30234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0966020"/>
                    </a:ext>
                  </a:extLst>
                </a:gridCol>
                <a:gridCol w="2468880">
                  <a:extLst>
                    <a:ext uri="{9D8B030D-6E8A-4147-A177-3AD203B41FA5}">
                      <a16:colId xmlns:a16="http://schemas.microsoft.com/office/drawing/2014/main" val="239456293"/>
                    </a:ext>
                  </a:extLst>
                </a:gridCol>
                <a:gridCol w="822960">
                  <a:extLst>
                    <a:ext uri="{9D8B030D-6E8A-4147-A177-3AD203B41FA5}">
                      <a16:colId xmlns:a16="http://schemas.microsoft.com/office/drawing/2014/main" val="597877928"/>
                    </a:ext>
                  </a:extLst>
                </a:gridCol>
                <a:gridCol w="822960">
                  <a:extLst>
                    <a:ext uri="{9D8B030D-6E8A-4147-A177-3AD203B41FA5}">
                      <a16:colId xmlns:a16="http://schemas.microsoft.com/office/drawing/2014/main" val="1038495821"/>
                    </a:ext>
                  </a:extLst>
                </a:gridCol>
                <a:gridCol w="822960">
                  <a:extLst>
                    <a:ext uri="{9D8B030D-6E8A-4147-A177-3AD203B41FA5}">
                      <a16:colId xmlns:a16="http://schemas.microsoft.com/office/drawing/2014/main" val="162293841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347320290"/>
                  </a:ext>
                </a:extLst>
              </a:tr>
              <a:tr h="370840">
                <a:tc>
                  <a:txBody>
                    <a:bodyPr/>
                    <a:lstStyle/>
                    <a:p>
                      <a:r>
                        <a:rPr lang="en-US" sz="1000"/>
                        <a:t>Felix Calvo</a:t>
                      </a:r>
                      <a:endParaRPr lang="en-US" sz="1000"/>
                    </a:p>
                  </a:txBody>
                  <a:tcPr/>
                </a:tc>
                <a:tc>
                  <a:txBody>
                    <a:bodyPr/>
                    <a:lstStyle/>
                    <a:p>
                      <a:r>
                        <a:rPr lang="en-US" sz="1000"/>
                        <a:t>BBVA Francés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1211834166"/>
                  </a:ext>
                </a:extLst>
              </a:tr>
              <a:tr h="370840">
                <a:tc>
                  <a:txBody>
                    <a:bodyPr/>
                    <a:lstStyle/>
                    <a:p>
                      <a:r>
                        <a:rPr lang="en-US" sz="1000"/>
                        <a:t>Karina Pala</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4226196753"/>
                  </a:ext>
                </a:extLst>
              </a:tr>
              <a:tr h="370840">
                <a:tc>
                  <a:txBody>
                    <a:bodyPr/>
                    <a:lstStyle/>
                    <a:p>
                      <a:r>
                        <a:rPr lang="en-US" sz="1000"/>
                        <a:t>Andy Pupy</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805849247"/>
                  </a:ext>
                </a:extLst>
              </a:tr>
              <a:tr h="370840">
                <a:tc>
                  <a:txBody>
                    <a:bodyPr/>
                    <a:lstStyle/>
                    <a:p>
                      <a:r>
                        <a:rPr lang="en-US" sz="1000"/>
                        <a:t>Nicolás Moguilevsky</a:t>
                      </a:r>
                      <a:endParaRPr lang="en-US" sz="1000"/>
                    </a:p>
                  </a:txBody>
                  <a:tcPr/>
                </a:tc>
                <a:tc>
                  <a:txBody>
                    <a:bodyPr/>
                    <a:lstStyle/>
                    <a:p>
                      <a:r>
                        <a:rPr lang="en-US" sz="1000"/>
                        <a:t>Banco Galicia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401945461"/>
                  </a:ext>
                </a:extLst>
              </a:tr>
              <a:tr h="370840">
                <a:tc>
                  <a:txBody>
                    <a:bodyPr/>
                    <a:lstStyle/>
                    <a:p>
                      <a:r>
                        <a:rPr lang="en-US" sz="1000"/>
                        <a:t>Silvia Lidia Sabatelli</a:t>
                      </a:r>
                      <a:endParaRPr lang="en-US" sz="1000"/>
                    </a:p>
                  </a:txBody>
                  <a:tcPr/>
                </a:tc>
                <a:tc>
                  <a:txBody>
                    <a:bodyPr/>
                    <a:lstStyle/>
                    <a:p>
                      <a:r>
                        <a:rPr lang="en-US" sz="1000"/>
                        <a:t>Banco Provincia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554902455"/>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960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0879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56629695"/>
                    </a:ext>
                  </a:extLst>
                </a:gridCol>
                <a:gridCol w="1645920">
                  <a:extLst>
                    <a:ext uri="{9D8B030D-6E8A-4147-A177-3AD203B41FA5}">
                      <a16:colId xmlns:a16="http://schemas.microsoft.com/office/drawing/2014/main" val="2533728390"/>
                    </a:ext>
                  </a:extLst>
                </a:gridCol>
                <a:gridCol w="822960">
                  <a:extLst>
                    <a:ext uri="{9D8B030D-6E8A-4147-A177-3AD203B41FA5}">
                      <a16:colId xmlns:a16="http://schemas.microsoft.com/office/drawing/2014/main" val="1782774020"/>
                    </a:ext>
                  </a:extLst>
                </a:gridCol>
                <a:gridCol w="822960">
                  <a:extLst>
                    <a:ext uri="{9D8B030D-6E8A-4147-A177-3AD203B41FA5}">
                      <a16:colId xmlns:a16="http://schemas.microsoft.com/office/drawing/2014/main" val="2426680274"/>
                    </a:ext>
                  </a:extLst>
                </a:gridCol>
                <a:gridCol w="822960">
                  <a:extLst>
                    <a:ext uri="{9D8B030D-6E8A-4147-A177-3AD203B41FA5}">
                      <a16:colId xmlns:a16="http://schemas.microsoft.com/office/drawing/2014/main" val="2915004827"/>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3073287234"/>
                  </a:ext>
                </a:extLst>
              </a:tr>
              <a:tr h="370840">
                <a:tc>
                  <a:txBody>
                    <a:bodyPr/>
                    <a:lstStyle/>
                    <a:p>
                      <a:r>
                        <a:rPr lang="en-US" sz="1000" b="1"/>
                        <a:t>Banco Hipotecario</a:t>
                      </a:r>
                      <a:r>
                        <a:rPr lang="en-US" sz="1000"/>
                        <a:t> was asked by </a:t>
                      </a:r>
                      <a:r>
                        <a:rPr lang="en-US" sz="1000" b="1"/>
                        <a:t>Horacio Gaspari - 2017-02-10 14:21:40</a:t>
                      </a:r>
                      <a:r>
                        <a:rPr lang="en-US" sz="1000"/>
                        <a:t>
Banco  Hipotecario..registra este N 03402 461009...no me llamem mas..xq me estan molestando..no tengo nada con uds,,ni tarjetas..ni creditos..ni nada...NO ME LLAMEN MASSS..siii???..ok?...saludo a uds atte/...</a:t>
                      </a:r>
                      <a:endParaRPr lang="en-US" sz="1000"/>
                    </a:p>
                  </a:txBody>
                  <a:tcPr/>
                </a:tc>
                <a:tc>
                  <a:txBody>
                    <a:bodyPr/>
                    <a:lstStyle/>
                    <a:p>
                      <a:r>
                        <a:rPr lang="en-US" sz="1000"/>
                        <a:t>02/10/2017 14:33:57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141644870"/>
                  </a:ext>
                </a:extLst>
              </a:tr>
              <a:tr h="370840">
                <a:tc>
                  <a:txBody>
                    <a:bodyPr/>
                    <a:lstStyle/>
                    <a:p>
                      <a:r>
                        <a:rPr lang="es-ES" sz="1000" b="1"/>
                        <a:t>ICBC Argentina</a:t>
                      </a:r>
                      <a:r>
                        <a:rPr lang="es-ES" sz="1000"/>
                        <a:t> was asked by </a:t>
                      </a:r>
                      <a:r>
                        <a:rPr lang="es-ES" sz="1000" b="1"/>
                        <a:t>Fernando Gomes Veiga - 2017-02-10 13:46:01</a:t>
                      </a:r>
                      <a:r>
                        <a:rPr lang="es-ES" sz="1000"/>
                        <a:t>
Icbc ofrece financiamiento y descuento para compras en rodo solo al que solicite las tarjetas de credito visa del banco por primera vez. X q no ofrecen lo mismo para los q ya tenemos las  tarjetas de credito y somos clientes operativos?.... q hago ?...doy de baja y me presento en rodo a pedir tarjeta de nuevo?? Quien es el genio marketinero q hace estas promociones ?</a:t>
                      </a:r>
                      <a:endParaRPr lang="en-US" sz="1000"/>
                    </a:p>
                  </a:txBody>
                  <a:tcPr/>
                </a:tc>
                <a:tc>
                  <a:txBody>
                    <a:bodyPr/>
                    <a:lstStyle/>
                    <a:p>
                      <a:r>
                        <a:rPr lang="en-US" sz="1000"/>
                        <a:t>02/10/2017 16:46:20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340720106"/>
                  </a:ext>
                </a:extLst>
              </a:tr>
              <a:tr h="370840">
                <a:tc>
                  <a:txBody>
                    <a:bodyPr/>
                    <a:lstStyle/>
                    <a:p>
                      <a:r>
                        <a:rPr lang="es-ES" sz="1000" b="1"/>
                        <a:t>Banco Hipotecario</a:t>
                      </a:r>
                      <a:r>
                        <a:rPr lang="es-ES" sz="1000"/>
                        <a:t> was asked by </a:t>
                      </a:r>
                      <a:r>
                        <a:rPr lang="es-ES" sz="1000" b="1"/>
                        <a:t>Jacqueline Barrionuevo - 2017-02-10 13:06:58</a:t>
                      </a:r>
                      <a:r>
                        <a:rPr lang="es-ES" sz="1000"/>
                        <a:t>
Hoy atienden?</a:t>
                      </a:r>
                      <a:endParaRPr lang="en-US" sz="1000"/>
                    </a:p>
                  </a:txBody>
                  <a:tcPr/>
                </a:tc>
                <a:tc>
                  <a:txBody>
                    <a:bodyPr/>
                    <a:lstStyle/>
                    <a:p>
                      <a:r>
                        <a:rPr lang="en-US" sz="1000"/>
                        <a:t>02/10/2017 13:12:39</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648899997"/>
                  </a:ext>
                </a:extLst>
              </a:tr>
              <a:tr h="370840">
                <a:tc>
                  <a:txBody>
                    <a:bodyPr/>
                    <a:lstStyle/>
                    <a:p>
                      <a:r>
                        <a:rPr lang="es-ES" sz="1000" b="1"/>
                        <a:t>Santander Río</a:t>
                      </a:r>
                      <a:r>
                        <a:rPr lang="es-ES" sz="1000"/>
                        <a:t> was asked by </a:t>
                      </a:r>
                      <a:r>
                        <a:rPr lang="es-ES" sz="1000" b="1"/>
                        <a:t>Eugenia Navarro - 2017-02-10 11:09:44</a:t>
                      </a:r>
                      <a:r>
                        <a:rPr lang="es-ES" sz="1000"/>
                        <a:t>
Hola hice tres veces la misma consulta por mensaje privado y cerraron el chat por inactividad.... No entiendo... Alguien me puede responder?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059317087"/>
                  </a:ext>
                </a:extLst>
              </a:tr>
              <a:tr h="370840">
                <a:tc>
                  <a:txBody>
                    <a:bodyPr/>
                    <a:lstStyle/>
                    <a:p>
                      <a:r>
                        <a:rPr lang="es-ES" sz="1000" b="1"/>
                        <a:t>Banco Hipotecario</a:t>
                      </a:r>
                      <a:r>
                        <a:rPr lang="es-ES" sz="1000"/>
                        <a:t> was asked by </a:t>
                      </a:r>
                      <a:r>
                        <a:rPr lang="es-ES" sz="1000" b="1"/>
                        <a:t>Mauri Quinteros - 2017-02-10 10:29:46</a:t>
                      </a:r>
                      <a:r>
                        <a:rPr lang="es-ES" sz="1000"/>
                        <a:t>
Qué tal buen día, hoy hay paro bancario en la ciudad de Neuquen?</a:t>
                      </a:r>
                      <a:endParaRPr lang="en-US" sz="1000"/>
                    </a:p>
                  </a:txBody>
                  <a:tcPr/>
                </a:tc>
                <a:tc>
                  <a:txBody>
                    <a:bodyPr/>
                    <a:lstStyle/>
                    <a:p>
                      <a:r>
                        <a:rPr lang="en-US" sz="1000"/>
                        <a:t>02/10/2017 10:42:36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361797692"/>
                  </a:ext>
                </a:extLst>
              </a:tr>
              <a:tr h="370840">
                <a:tc>
                  <a:txBody>
                    <a:bodyPr/>
                    <a:lstStyle/>
                    <a:p>
                      <a:r>
                        <a:rPr lang="es-ES" sz="1000" b="1"/>
                        <a:t>Banco Hipotecario</a:t>
                      </a:r>
                      <a:r>
                        <a:rPr lang="es-ES" sz="1000"/>
                        <a:t> was asked by </a:t>
                      </a:r>
                      <a:r>
                        <a:rPr lang="es-ES" sz="1000" b="1"/>
                        <a:t>Maria Del Carmen Berardo - 2017-02-09 22:44:51</a:t>
                      </a:r>
                      <a:r>
                        <a:rPr lang="es-ES" sz="1000"/>
                        <a:t>
Porque cobran $66 por mantenimiento de cuenta de servicio electronico si yo uso este medio de pago? . Uds. mismos informaron que por esta via de pago no hay costo alguno.
Trato de comunicarme con los Te. disponibles y todo es inutil , por favor agradecere que me mande una respuesta a mi e-mail.
Saluda atte. Maria del Carmen Berardo.</a:t>
                      </a:r>
                      <a:endParaRPr lang="en-US" sz="1000"/>
                    </a:p>
                  </a:txBody>
                  <a:tcPr/>
                </a:tc>
                <a:tc>
                  <a:txBody>
                    <a:bodyPr/>
                    <a:lstStyle/>
                    <a:p>
                      <a:r>
                        <a:rPr lang="en-US" sz="1000"/>
                        <a:t>02/10/2017 08:44:20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152294231"/>
                  </a:ext>
                </a:extLst>
              </a:tr>
              <a:tr h="370840">
                <a:tc>
                  <a:txBody>
                    <a:bodyPr/>
                    <a:lstStyle/>
                    <a:p>
                      <a:r>
                        <a:rPr lang="es-ES" sz="1000" b="1"/>
                        <a:t>Santander Río</a:t>
                      </a:r>
                      <a:r>
                        <a:rPr lang="es-ES" sz="1000"/>
                        <a:t> was asked by </a:t>
                      </a:r>
                      <a:r>
                        <a:rPr lang="es-ES" sz="1000" b="1"/>
                        <a:t>Javier Orlando - 2017-02-09 22:39:46</a:t>
                      </a:r>
                      <a:r>
                        <a:rPr lang="es-ES" sz="1000"/>
                        <a:t>
Hola estimados cuando van a habilitar la pre venta para el evento que copio a continuación? Muchas gracias</a:t>
                      </a:r>
                      <a:endParaRPr lang="en-US" sz="1000"/>
                    </a:p>
                  </a:txBody>
                  <a:tcPr/>
                </a:tc>
                <a:tc>
                  <a:txBody>
                    <a:bodyPr/>
                    <a:lstStyle/>
                    <a:p>
                      <a:r>
                        <a:rPr lang="en-US" sz="1000"/>
                        <a:t>02/10/2017 08:31:13</a:t>
                      </a:r>
                      <a:endParaRPr lang="en-US" sz="1000"/>
                    </a:p>
                  </a:txBody>
                  <a:tcPr/>
                </a:tc>
                <a:tc>
                  <a:txBody>
                    <a:bodyPr/>
                    <a:lstStyle/>
                    <a:p>
                      <a:r>
                        <a:rPr lang="en-US" sz="1000"/>
                        <a:t>2</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585685471"/>
                  </a:ext>
                </a:extLst>
              </a:tr>
              <a:tr h="370840">
                <a:tc>
                  <a:txBody>
                    <a:bodyPr/>
                    <a:lstStyle/>
                    <a:p>
                      <a:r>
                        <a:rPr lang="es-ES" sz="1000" b="1"/>
                        <a:t>Banco Hipotecario</a:t>
                      </a:r>
                      <a:r>
                        <a:rPr lang="es-ES" sz="1000"/>
                        <a:t> was asked by </a:t>
                      </a:r>
                      <a:r>
                        <a:rPr lang="es-ES" sz="1000" b="1"/>
                        <a:t>Aldana Rocio Alvarado - 2017-02-09 22:06:54</a:t>
                      </a:r>
                      <a:r>
                        <a:rPr lang="es-ES" sz="1000"/>
                        <a:t>
Hola, quisiera hacerles una consulta.. hace mas de 1 mes quiero tramitar el crédito complementario Procrear en la sucursal La Plata.. soy monotributista. A todos los monotributistas nos recategorizaron a una categoría inferior, ya que ahora los nuevos montos de cada categoría son significativamente mayores (antes era D y ahora C). El inconveniente es que el sistema del banco me reconoce en la categoría C, pero con los montos de facturación anteriores, es decir, que no actualizan esta información. Por este motivo la empleada me dijo que según el sistema no califico, hasta tanto no actualizen, pero esta pasando mucho tiempo.. Podrán ayudarme?</a:t>
                      </a:r>
                      <a:endParaRPr lang="en-US" sz="1000"/>
                    </a:p>
                  </a:txBody>
                  <a:tcPr/>
                </a:tc>
                <a:tc>
                  <a:txBody>
                    <a:bodyPr/>
                    <a:lstStyle/>
                    <a:p>
                      <a:r>
                        <a:rPr lang="en-US" sz="1000"/>
                        <a:t>02/10/2017 08:19:47</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112859656"/>
                  </a:ext>
                </a:extLst>
              </a:tr>
              <a:tr h="370840">
                <a:tc>
                  <a:txBody>
                    <a:bodyPr/>
                    <a:lstStyle/>
                    <a:p>
                      <a:r>
                        <a:rPr lang="es-ES" sz="1000" b="1"/>
                        <a:t>Santander Río</a:t>
                      </a:r>
                      <a:r>
                        <a:rPr lang="es-ES" sz="1000"/>
                        <a:t> was asked by </a:t>
                      </a:r>
                      <a:r>
                        <a:rPr lang="es-ES" sz="1000" b="1"/>
                        <a:t>Mariana Alcon - 2017-02-09 18:37:58</a:t>
                      </a:r>
                      <a:r>
                        <a:rPr lang="es-ES" sz="1000"/>
                        <a:t>
Consulta .. para darle de baja a la tarjeta american express. 
Me cobraron la primer cuota de renovación en enero... Que debo hacer para darle la baja?</a:t>
                      </a:r>
                      <a:endParaRPr lang="en-US" sz="1000"/>
                    </a:p>
                  </a:txBody>
                  <a:tcPr/>
                </a:tc>
                <a:tc>
                  <a:txBody>
                    <a:bodyPr/>
                    <a:lstStyle/>
                    <a:p>
                      <a:r>
                        <a:rPr lang="en-US" sz="1000"/>
                        <a:t>02/09/2017 18:41:17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98141720"/>
                  </a:ext>
                </a:extLst>
              </a:tr>
              <a:tr h="370840">
                <a:tc>
                  <a:txBody>
                    <a:bodyPr/>
                    <a:lstStyle/>
                    <a:p>
                      <a:r>
                        <a:rPr lang="es-ES" sz="1000" b="1"/>
                        <a:t>Santander Río</a:t>
                      </a:r>
                      <a:r>
                        <a:rPr lang="es-ES" sz="1000"/>
                        <a:t> was asked by </a:t>
                      </a:r>
                      <a:r>
                        <a:rPr lang="es-ES" sz="1000" b="1"/>
                        <a:t>Luciana LU - 2017-02-09 14:17:09</a:t>
                      </a:r>
                      <a:r>
                        <a:rPr lang="es-ES" sz="1000"/>
                        <a:t>
Que pasa con las Promos Sorpresa... PRUNE????</a:t>
                      </a:r>
                      <a:endParaRPr lang="en-US" sz="1000"/>
                    </a:p>
                  </a:txBody>
                  <a:tcPr/>
                </a:tc>
                <a:tc>
                  <a:txBody>
                    <a:bodyPr/>
                    <a:lstStyle/>
                    <a:p>
                      <a:r>
                        <a:rPr lang="en-US" sz="1000"/>
                        <a:t>02/09/2017 14:18:33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90308223"/>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6739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19215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3863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1079</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2017-02-11T16:49:03Z</dcterms:created>
  <dcterms:modified xsi:type="dcterms:W3CDTF">2017-02-11T16:50:05Z</dcterms:modified>
</cp:coreProperties>
</file>