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54.916200000000003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09-45AC-8059-035CAEF355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6.1532</c:v>
                </c:pt>
                <c:pt idx="1">
                  <c:v>69.879499999999993</c:v>
                </c:pt>
                <c:pt idx="2">
                  <c:v>0.96140000000000003</c:v>
                </c:pt>
                <c:pt idx="3">
                  <c:v>11.284000000000001</c:v>
                </c:pt>
                <c:pt idx="4">
                  <c:v>2.1320999999999999</c:v>
                </c:pt>
                <c:pt idx="5">
                  <c:v>100</c:v>
                </c:pt>
                <c:pt idx="6">
                  <c:v>33.776899999999998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09-45AC-8059-035CAEF35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4520448"/>
        <c:axId val="264521432"/>
      </c:radarChart>
      <c:catAx>
        <c:axId val="26452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21432"/>
        <c:crosses val="autoZero"/>
        <c:auto val="1"/>
        <c:lblAlgn val="ctr"/>
        <c:lblOffset val="100"/>
        <c:noMultiLvlLbl val="0"/>
      </c:catAx>
      <c:valAx>
        <c:axId val="26452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2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34983</c:v>
                </c:pt>
                <c:pt idx="1">
                  <c:v>35002</c:v>
                </c:pt>
                <c:pt idx="2">
                  <c:v>35042</c:v>
                </c:pt>
                <c:pt idx="3">
                  <c:v>35082</c:v>
                </c:pt>
                <c:pt idx="4">
                  <c:v>35110</c:v>
                </c:pt>
                <c:pt idx="5">
                  <c:v>35143</c:v>
                </c:pt>
                <c:pt idx="6">
                  <c:v>35158</c:v>
                </c:pt>
                <c:pt idx="7">
                  <c:v>35176</c:v>
                </c:pt>
                <c:pt idx="8">
                  <c:v>35218</c:v>
                </c:pt>
                <c:pt idx="9">
                  <c:v>35254</c:v>
                </c:pt>
                <c:pt idx="10">
                  <c:v>35296</c:v>
                </c:pt>
                <c:pt idx="11">
                  <c:v>35363</c:v>
                </c:pt>
                <c:pt idx="12">
                  <c:v>35409</c:v>
                </c:pt>
                <c:pt idx="13">
                  <c:v>35437</c:v>
                </c:pt>
                <c:pt idx="14">
                  <c:v>35471</c:v>
                </c:pt>
                <c:pt idx="15">
                  <c:v>35506</c:v>
                </c:pt>
                <c:pt idx="16">
                  <c:v>35532</c:v>
                </c:pt>
                <c:pt idx="17">
                  <c:v>35574</c:v>
                </c:pt>
                <c:pt idx="18">
                  <c:v>35629</c:v>
                </c:pt>
                <c:pt idx="19">
                  <c:v>35714</c:v>
                </c:pt>
                <c:pt idx="20">
                  <c:v>35752</c:v>
                </c:pt>
                <c:pt idx="21">
                  <c:v>35763</c:v>
                </c:pt>
                <c:pt idx="22">
                  <c:v>35758</c:v>
                </c:pt>
                <c:pt idx="23">
                  <c:v>35758</c:v>
                </c:pt>
                <c:pt idx="24">
                  <c:v>35752</c:v>
                </c:pt>
                <c:pt idx="25">
                  <c:v>35750</c:v>
                </c:pt>
                <c:pt idx="26">
                  <c:v>35745</c:v>
                </c:pt>
                <c:pt idx="27">
                  <c:v>35742</c:v>
                </c:pt>
                <c:pt idx="28">
                  <c:v>35735</c:v>
                </c:pt>
                <c:pt idx="29">
                  <c:v>35727</c:v>
                </c:pt>
                <c:pt idx="30">
                  <c:v>35721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FB-4799-A3C4-631EAC238A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2184</c:v>
                </c:pt>
                <c:pt idx="1">
                  <c:v>2183</c:v>
                </c:pt>
                <c:pt idx="2">
                  <c:v>2184</c:v>
                </c:pt>
                <c:pt idx="3">
                  <c:v>2185</c:v>
                </c:pt>
                <c:pt idx="4">
                  <c:v>2184</c:v>
                </c:pt>
                <c:pt idx="5">
                  <c:v>2184</c:v>
                </c:pt>
                <c:pt idx="6">
                  <c:v>2184</c:v>
                </c:pt>
                <c:pt idx="7">
                  <c:v>2184</c:v>
                </c:pt>
                <c:pt idx="8">
                  <c:v>2184</c:v>
                </c:pt>
                <c:pt idx="9">
                  <c:v>2186</c:v>
                </c:pt>
                <c:pt idx="10">
                  <c:v>2185</c:v>
                </c:pt>
                <c:pt idx="11">
                  <c:v>2186</c:v>
                </c:pt>
                <c:pt idx="12">
                  <c:v>2188</c:v>
                </c:pt>
                <c:pt idx="13">
                  <c:v>2189</c:v>
                </c:pt>
                <c:pt idx="14">
                  <c:v>2189</c:v>
                </c:pt>
                <c:pt idx="15">
                  <c:v>2191</c:v>
                </c:pt>
                <c:pt idx="16">
                  <c:v>2191</c:v>
                </c:pt>
                <c:pt idx="17">
                  <c:v>2191</c:v>
                </c:pt>
                <c:pt idx="18">
                  <c:v>2192</c:v>
                </c:pt>
                <c:pt idx="19">
                  <c:v>2193</c:v>
                </c:pt>
                <c:pt idx="20">
                  <c:v>2193</c:v>
                </c:pt>
                <c:pt idx="21">
                  <c:v>2193</c:v>
                </c:pt>
                <c:pt idx="22">
                  <c:v>2194</c:v>
                </c:pt>
                <c:pt idx="23">
                  <c:v>2195</c:v>
                </c:pt>
                <c:pt idx="24">
                  <c:v>2196</c:v>
                </c:pt>
                <c:pt idx="25">
                  <c:v>2195</c:v>
                </c:pt>
                <c:pt idx="26">
                  <c:v>2196</c:v>
                </c:pt>
                <c:pt idx="27">
                  <c:v>2198</c:v>
                </c:pt>
                <c:pt idx="28">
                  <c:v>2198</c:v>
                </c:pt>
                <c:pt idx="29">
                  <c:v>2199</c:v>
                </c:pt>
                <c:pt idx="30">
                  <c:v>2198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FB-4799-A3C4-631EAC238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678224"/>
        <c:axId val="269677240"/>
      </c:lineChart>
      <c:dateAx>
        <c:axId val="269678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77240"/>
        <c:crosses val="autoZero"/>
        <c:auto val="1"/>
        <c:lblOffset val="100"/>
        <c:baseTimeUnit val="days"/>
      </c:dateAx>
      <c:valAx>
        <c:axId val="26967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7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</c:v>
                </c:pt>
                <c:pt idx="1">
                  <c:v>20</c:v>
                </c:pt>
                <c:pt idx="2">
                  <c:v>15</c:v>
                </c:pt>
                <c:pt idx="3">
                  <c:v>17</c:v>
                </c:pt>
                <c:pt idx="4">
                  <c:v>19</c:v>
                </c:pt>
                <c:pt idx="5">
                  <c:v>30</c:v>
                </c:pt>
                <c:pt idx="6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D3-4CEF-BC99-626D3BCE06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D3-4CEF-BC99-626D3BCE0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674944"/>
        <c:axId val="269677568"/>
      </c:barChart>
      <c:catAx>
        <c:axId val="26967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77568"/>
        <c:crosses val="autoZero"/>
        <c:auto val="1"/>
        <c:lblAlgn val="ctr"/>
        <c:lblOffset val="100"/>
        <c:noMultiLvlLbl val="0"/>
      </c:catAx>
      <c:valAx>
        <c:axId val="26967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7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171</c:v>
                </c:pt>
                <c:pt idx="1">
                  <c:v>171</c:v>
                </c:pt>
                <c:pt idx="2">
                  <c:v>171</c:v>
                </c:pt>
                <c:pt idx="3">
                  <c:v>171</c:v>
                </c:pt>
                <c:pt idx="4">
                  <c:v>171</c:v>
                </c:pt>
                <c:pt idx="5">
                  <c:v>171</c:v>
                </c:pt>
                <c:pt idx="6">
                  <c:v>171</c:v>
                </c:pt>
                <c:pt idx="7">
                  <c:v>171</c:v>
                </c:pt>
                <c:pt idx="8">
                  <c:v>172</c:v>
                </c:pt>
                <c:pt idx="9">
                  <c:v>172</c:v>
                </c:pt>
                <c:pt idx="10">
                  <c:v>172</c:v>
                </c:pt>
                <c:pt idx="11">
                  <c:v>172</c:v>
                </c:pt>
                <c:pt idx="12">
                  <c:v>172</c:v>
                </c:pt>
                <c:pt idx="13">
                  <c:v>172</c:v>
                </c:pt>
                <c:pt idx="14">
                  <c:v>172</c:v>
                </c:pt>
                <c:pt idx="15">
                  <c:v>161</c:v>
                </c:pt>
                <c:pt idx="16">
                  <c:v>162</c:v>
                </c:pt>
                <c:pt idx="17">
                  <c:v>162</c:v>
                </c:pt>
                <c:pt idx="18">
                  <c:v>162</c:v>
                </c:pt>
                <c:pt idx="19">
                  <c:v>162</c:v>
                </c:pt>
                <c:pt idx="20">
                  <c:v>162</c:v>
                </c:pt>
                <c:pt idx="21">
                  <c:v>162</c:v>
                </c:pt>
                <c:pt idx="22">
                  <c:v>163</c:v>
                </c:pt>
                <c:pt idx="23">
                  <c:v>163</c:v>
                </c:pt>
                <c:pt idx="24">
                  <c:v>163</c:v>
                </c:pt>
                <c:pt idx="25">
                  <c:v>163</c:v>
                </c:pt>
                <c:pt idx="26">
                  <c:v>164</c:v>
                </c:pt>
                <c:pt idx="27">
                  <c:v>164</c:v>
                </c:pt>
                <c:pt idx="28">
                  <c:v>164</c:v>
                </c:pt>
                <c:pt idx="29">
                  <c:v>165</c:v>
                </c:pt>
                <c:pt idx="30">
                  <c:v>166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EC-4DDD-B984-C1EBBF2D9A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116</c:v>
                </c:pt>
                <c:pt idx="1">
                  <c:v>116</c:v>
                </c:pt>
                <c:pt idx="2">
                  <c:v>116</c:v>
                </c:pt>
                <c:pt idx="3">
                  <c:v>116</c:v>
                </c:pt>
                <c:pt idx="4">
                  <c:v>116</c:v>
                </c:pt>
                <c:pt idx="5">
                  <c:v>116</c:v>
                </c:pt>
                <c:pt idx="6">
                  <c:v>116</c:v>
                </c:pt>
                <c:pt idx="7">
                  <c:v>116</c:v>
                </c:pt>
                <c:pt idx="8">
                  <c:v>116</c:v>
                </c:pt>
                <c:pt idx="9">
                  <c:v>116</c:v>
                </c:pt>
                <c:pt idx="10">
                  <c:v>116</c:v>
                </c:pt>
                <c:pt idx="11">
                  <c:v>116</c:v>
                </c:pt>
                <c:pt idx="12">
                  <c:v>116</c:v>
                </c:pt>
                <c:pt idx="13">
                  <c:v>116</c:v>
                </c:pt>
                <c:pt idx="14">
                  <c:v>116</c:v>
                </c:pt>
                <c:pt idx="15">
                  <c:v>116</c:v>
                </c:pt>
                <c:pt idx="16">
                  <c:v>116</c:v>
                </c:pt>
                <c:pt idx="17">
                  <c:v>116</c:v>
                </c:pt>
                <c:pt idx="18">
                  <c:v>116</c:v>
                </c:pt>
                <c:pt idx="19">
                  <c:v>116</c:v>
                </c:pt>
                <c:pt idx="20">
                  <c:v>116</c:v>
                </c:pt>
                <c:pt idx="21">
                  <c:v>116</c:v>
                </c:pt>
                <c:pt idx="22">
                  <c:v>116</c:v>
                </c:pt>
                <c:pt idx="23">
                  <c:v>116</c:v>
                </c:pt>
                <c:pt idx="24">
                  <c:v>116</c:v>
                </c:pt>
                <c:pt idx="25">
                  <c:v>116</c:v>
                </c:pt>
                <c:pt idx="26">
                  <c:v>116</c:v>
                </c:pt>
                <c:pt idx="27">
                  <c:v>116</c:v>
                </c:pt>
                <c:pt idx="28">
                  <c:v>116</c:v>
                </c:pt>
                <c:pt idx="29">
                  <c:v>116</c:v>
                </c:pt>
                <c:pt idx="30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EC-4DDD-B984-C1EBBF2D9A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041232"/>
        <c:axId val="266037624"/>
      </c:lineChart>
      <c:dateAx>
        <c:axId val="266041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037624"/>
        <c:crosses val="autoZero"/>
        <c:auto val="1"/>
        <c:lblOffset val="100"/>
        <c:baseTimeUnit val="days"/>
      </c:dateAx>
      <c:valAx>
        <c:axId val="26603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04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28812270</c:v>
                </c:pt>
                <c:pt idx="1">
                  <c:v>28938758</c:v>
                </c:pt>
                <c:pt idx="2">
                  <c:v>29022362</c:v>
                </c:pt>
                <c:pt idx="3">
                  <c:v>29149651</c:v>
                </c:pt>
                <c:pt idx="4">
                  <c:v>29149651</c:v>
                </c:pt>
                <c:pt idx="5">
                  <c:v>30827100</c:v>
                </c:pt>
                <c:pt idx="6">
                  <c:v>31210988</c:v>
                </c:pt>
                <c:pt idx="7">
                  <c:v>31271668</c:v>
                </c:pt>
                <c:pt idx="8">
                  <c:v>31370442</c:v>
                </c:pt>
                <c:pt idx="9">
                  <c:v>31496659</c:v>
                </c:pt>
                <c:pt idx="10">
                  <c:v>31616394</c:v>
                </c:pt>
                <c:pt idx="11">
                  <c:v>31733569</c:v>
                </c:pt>
                <c:pt idx="12">
                  <c:v>31850504</c:v>
                </c:pt>
                <c:pt idx="13">
                  <c:v>30228195</c:v>
                </c:pt>
                <c:pt idx="14">
                  <c:v>30228195</c:v>
                </c:pt>
                <c:pt idx="15">
                  <c:v>30399605</c:v>
                </c:pt>
                <c:pt idx="16">
                  <c:v>29919440</c:v>
                </c:pt>
                <c:pt idx="17">
                  <c:v>29919440</c:v>
                </c:pt>
                <c:pt idx="18">
                  <c:v>30137296</c:v>
                </c:pt>
                <c:pt idx="19">
                  <c:v>30240251</c:v>
                </c:pt>
                <c:pt idx="20">
                  <c:v>30240251</c:v>
                </c:pt>
                <c:pt idx="21">
                  <c:v>30438787</c:v>
                </c:pt>
                <c:pt idx="22">
                  <c:v>30438787</c:v>
                </c:pt>
                <c:pt idx="23">
                  <c:v>30511828</c:v>
                </c:pt>
                <c:pt idx="24">
                  <c:v>30521394</c:v>
                </c:pt>
                <c:pt idx="25">
                  <c:v>30525447</c:v>
                </c:pt>
                <c:pt idx="26">
                  <c:v>30529635</c:v>
                </c:pt>
                <c:pt idx="27">
                  <c:v>30534492</c:v>
                </c:pt>
                <c:pt idx="28">
                  <c:v>30537826</c:v>
                </c:pt>
                <c:pt idx="29">
                  <c:v>30537826</c:v>
                </c:pt>
                <c:pt idx="30">
                  <c:v>30544500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36-42DC-A987-AA3A540673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12991261</c:v>
                </c:pt>
                <c:pt idx="1">
                  <c:v>12993077</c:v>
                </c:pt>
                <c:pt idx="2">
                  <c:v>12993720</c:v>
                </c:pt>
                <c:pt idx="3">
                  <c:v>12995819</c:v>
                </c:pt>
                <c:pt idx="4">
                  <c:v>12995819</c:v>
                </c:pt>
                <c:pt idx="5">
                  <c:v>13458195</c:v>
                </c:pt>
                <c:pt idx="6">
                  <c:v>13762836</c:v>
                </c:pt>
                <c:pt idx="7">
                  <c:v>14096319</c:v>
                </c:pt>
                <c:pt idx="8">
                  <c:v>14096500</c:v>
                </c:pt>
                <c:pt idx="9">
                  <c:v>14096939</c:v>
                </c:pt>
                <c:pt idx="10">
                  <c:v>14097472</c:v>
                </c:pt>
                <c:pt idx="11">
                  <c:v>14098021</c:v>
                </c:pt>
                <c:pt idx="12">
                  <c:v>14098351</c:v>
                </c:pt>
                <c:pt idx="13">
                  <c:v>12997764</c:v>
                </c:pt>
                <c:pt idx="14">
                  <c:v>12997764</c:v>
                </c:pt>
                <c:pt idx="15">
                  <c:v>12998763</c:v>
                </c:pt>
                <c:pt idx="16">
                  <c:v>12999376</c:v>
                </c:pt>
                <c:pt idx="17">
                  <c:v>12999376</c:v>
                </c:pt>
                <c:pt idx="18">
                  <c:v>13000964</c:v>
                </c:pt>
                <c:pt idx="19">
                  <c:v>13001278</c:v>
                </c:pt>
                <c:pt idx="20">
                  <c:v>13001278</c:v>
                </c:pt>
                <c:pt idx="21">
                  <c:v>13002045</c:v>
                </c:pt>
                <c:pt idx="22">
                  <c:v>13002045</c:v>
                </c:pt>
                <c:pt idx="23">
                  <c:v>13005685</c:v>
                </c:pt>
                <c:pt idx="24">
                  <c:v>13009136</c:v>
                </c:pt>
                <c:pt idx="25">
                  <c:v>13009884</c:v>
                </c:pt>
                <c:pt idx="26">
                  <c:v>13010407</c:v>
                </c:pt>
                <c:pt idx="27">
                  <c:v>13010918</c:v>
                </c:pt>
                <c:pt idx="28">
                  <c:v>13011623</c:v>
                </c:pt>
                <c:pt idx="29">
                  <c:v>13011623</c:v>
                </c:pt>
                <c:pt idx="30">
                  <c:v>13012902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36-42DC-A987-AA3A540673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445448"/>
        <c:axId val="275444464"/>
      </c:lineChart>
      <c:dateAx>
        <c:axId val="275445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44464"/>
        <c:crosses val="autoZero"/>
        <c:auto val="1"/>
        <c:lblOffset val="100"/>
        <c:baseTimeUnit val="days"/>
      </c:dateAx>
      <c:valAx>
        <c:axId val="27544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4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72120</c:v>
                </c:pt>
                <c:pt idx="1">
                  <c:v>78152</c:v>
                </c:pt>
                <c:pt idx="2">
                  <c:v>94655</c:v>
                </c:pt>
                <c:pt idx="3">
                  <c:v>104082</c:v>
                </c:pt>
                <c:pt idx="4">
                  <c:v>119451</c:v>
                </c:pt>
                <c:pt idx="5">
                  <c:v>103209</c:v>
                </c:pt>
                <c:pt idx="6">
                  <c:v>95178</c:v>
                </c:pt>
                <c:pt idx="7">
                  <c:v>101011</c:v>
                </c:pt>
                <c:pt idx="8">
                  <c:v>124473</c:v>
                </c:pt>
                <c:pt idx="9">
                  <c:v>106625</c:v>
                </c:pt>
                <c:pt idx="10">
                  <c:v>123799</c:v>
                </c:pt>
                <c:pt idx="11">
                  <c:v>121172</c:v>
                </c:pt>
                <c:pt idx="12">
                  <c:v>113231</c:v>
                </c:pt>
                <c:pt idx="13">
                  <c:v>115473</c:v>
                </c:pt>
                <c:pt idx="14">
                  <c:v>89802</c:v>
                </c:pt>
                <c:pt idx="15">
                  <c:v>105046</c:v>
                </c:pt>
                <c:pt idx="16">
                  <c:v>107887</c:v>
                </c:pt>
                <c:pt idx="17">
                  <c:v>105866</c:v>
                </c:pt>
                <c:pt idx="18">
                  <c:v>105215</c:v>
                </c:pt>
                <c:pt idx="19">
                  <c:v>78800</c:v>
                </c:pt>
                <c:pt idx="20">
                  <c:v>124951</c:v>
                </c:pt>
                <c:pt idx="21">
                  <c:v>85199</c:v>
                </c:pt>
                <c:pt idx="22">
                  <c:v>24621</c:v>
                </c:pt>
                <c:pt idx="23">
                  <c:v>5026</c:v>
                </c:pt>
                <c:pt idx="24">
                  <c:v>4515</c:v>
                </c:pt>
                <c:pt idx="25">
                  <c:v>4144</c:v>
                </c:pt>
                <c:pt idx="26">
                  <c:v>4473</c:v>
                </c:pt>
                <c:pt idx="27">
                  <c:v>3899</c:v>
                </c:pt>
                <c:pt idx="28">
                  <c:v>3169</c:v>
                </c:pt>
                <c:pt idx="29">
                  <c:v>3094</c:v>
                </c:pt>
                <c:pt idx="30">
                  <c:v>3771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BC-41AE-86F6-1BB3A74938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1569</c:v>
                </c:pt>
                <c:pt idx="1">
                  <c:v>910</c:v>
                </c:pt>
                <c:pt idx="2">
                  <c:v>434</c:v>
                </c:pt>
                <c:pt idx="3">
                  <c:v>387</c:v>
                </c:pt>
                <c:pt idx="4">
                  <c:v>349</c:v>
                </c:pt>
                <c:pt idx="5">
                  <c:v>329</c:v>
                </c:pt>
                <c:pt idx="6">
                  <c:v>414</c:v>
                </c:pt>
                <c:pt idx="7">
                  <c:v>353</c:v>
                </c:pt>
                <c:pt idx="8">
                  <c:v>449</c:v>
                </c:pt>
                <c:pt idx="9">
                  <c:v>447</c:v>
                </c:pt>
                <c:pt idx="10">
                  <c:v>572</c:v>
                </c:pt>
                <c:pt idx="11">
                  <c:v>417</c:v>
                </c:pt>
                <c:pt idx="12">
                  <c:v>329</c:v>
                </c:pt>
                <c:pt idx="13">
                  <c:v>423</c:v>
                </c:pt>
                <c:pt idx="14">
                  <c:v>465</c:v>
                </c:pt>
                <c:pt idx="15">
                  <c:v>586</c:v>
                </c:pt>
                <c:pt idx="16">
                  <c:v>934</c:v>
                </c:pt>
                <c:pt idx="17">
                  <c:v>683</c:v>
                </c:pt>
                <c:pt idx="18">
                  <c:v>416</c:v>
                </c:pt>
                <c:pt idx="19">
                  <c:v>249</c:v>
                </c:pt>
                <c:pt idx="20">
                  <c:v>444</c:v>
                </c:pt>
                <c:pt idx="21">
                  <c:v>2168</c:v>
                </c:pt>
                <c:pt idx="22">
                  <c:v>3403</c:v>
                </c:pt>
                <c:pt idx="23">
                  <c:v>1239</c:v>
                </c:pt>
                <c:pt idx="24">
                  <c:v>969</c:v>
                </c:pt>
                <c:pt idx="25">
                  <c:v>541</c:v>
                </c:pt>
                <c:pt idx="26">
                  <c:v>495</c:v>
                </c:pt>
                <c:pt idx="27">
                  <c:v>569</c:v>
                </c:pt>
                <c:pt idx="28">
                  <c:v>669</c:v>
                </c:pt>
                <c:pt idx="29">
                  <c:v>577</c:v>
                </c:pt>
                <c:pt idx="30">
                  <c:v>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BC-41AE-86F6-1BB3A749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94608"/>
        <c:axId val="273495920"/>
      </c:lineChart>
      <c:dateAx>
        <c:axId val="273494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5920"/>
        <c:crosses val="autoZero"/>
        <c:auto val="1"/>
        <c:lblOffset val="100"/>
        <c:baseTimeUnit val="days"/>
      </c:dateAx>
      <c:valAx>
        <c:axId val="27349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262.25450000000001</c:v>
                </c:pt>
                <c:pt idx="1">
                  <c:v>284.1891</c:v>
                </c:pt>
                <c:pt idx="2">
                  <c:v>344.2</c:v>
                </c:pt>
                <c:pt idx="3">
                  <c:v>378.48</c:v>
                </c:pt>
                <c:pt idx="4">
                  <c:v>434.3673</c:v>
                </c:pt>
                <c:pt idx="5">
                  <c:v>375.30549999999999</c:v>
                </c:pt>
                <c:pt idx="6">
                  <c:v>346.10180000000003</c:v>
                </c:pt>
                <c:pt idx="7">
                  <c:v>367.31270000000001</c:v>
                </c:pt>
                <c:pt idx="8">
                  <c:v>452.62909999999999</c:v>
                </c:pt>
                <c:pt idx="9">
                  <c:v>387.72730000000001</c:v>
                </c:pt>
                <c:pt idx="10">
                  <c:v>448.5471</c:v>
                </c:pt>
                <c:pt idx="11">
                  <c:v>439.029</c:v>
                </c:pt>
                <c:pt idx="12">
                  <c:v>410.25720000000001</c:v>
                </c:pt>
                <c:pt idx="13">
                  <c:v>418.38040000000001</c:v>
                </c:pt>
                <c:pt idx="14">
                  <c:v>325.36959999999999</c:v>
                </c:pt>
                <c:pt idx="15">
                  <c:v>380.60140000000001</c:v>
                </c:pt>
                <c:pt idx="16">
                  <c:v>390.89490000000001</c:v>
                </c:pt>
                <c:pt idx="17">
                  <c:v>382.18770000000001</c:v>
                </c:pt>
                <c:pt idx="18">
                  <c:v>379.83749999999998</c:v>
                </c:pt>
                <c:pt idx="19">
                  <c:v>284.47649999999999</c:v>
                </c:pt>
                <c:pt idx="20">
                  <c:v>451.08659999999998</c:v>
                </c:pt>
                <c:pt idx="21">
                  <c:v>307.57760000000002</c:v>
                </c:pt>
                <c:pt idx="22">
                  <c:v>88.884500000000003</c:v>
                </c:pt>
                <c:pt idx="23">
                  <c:v>18.144400000000001</c:v>
                </c:pt>
                <c:pt idx="24">
                  <c:v>16.241</c:v>
                </c:pt>
                <c:pt idx="25">
                  <c:v>14.906499999999999</c:v>
                </c:pt>
                <c:pt idx="26">
                  <c:v>16.0899</c:v>
                </c:pt>
                <c:pt idx="27">
                  <c:v>14.0252</c:v>
                </c:pt>
                <c:pt idx="28">
                  <c:v>11.3584</c:v>
                </c:pt>
                <c:pt idx="29">
                  <c:v>11.089600000000001</c:v>
                </c:pt>
                <c:pt idx="30">
                  <c:v>13.4679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0E-4DD7-8F8A-9EEBDB91AB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13.184900000000001</c:v>
                </c:pt>
                <c:pt idx="1">
                  <c:v>7.6471</c:v>
                </c:pt>
                <c:pt idx="2">
                  <c:v>3.6471</c:v>
                </c:pt>
                <c:pt idx="3">
                  <c:v>3.2521</c:v>
                </c:pt>
                <c:pt idx="4">
                  <c:v>2.9327999999999999</c:v>
                </c:pt>
                <c:pt idx="5">
                  <c:v>2.7646999999999999</c:v>
                </c:pt>
                <c:pt idx="6">
                  <c:v>3.4790000000000001</c:v>
                </c:pt>
                <c:pt idx="7">
                  <c:v>2.9664000000000001</c:v>
                </c:pt>
                <c:pt idx="8">
                  <c:v>3.7730999999999999</c:v>
                </c:pt>
                <c:pt idx="9">
                  <c:v>3.7563</c:v>
                </c:pt>
                <c:pt idx="10">
                  <c:v>4.8067000000000002</c:v>
                </c:pt>
                <c:pt idx="11">
                  <c:v>3.5042</c:v>
                </c:pt>
                <c:pt idx="12">
                  <c:v>2.7646999999999999</c:v>
                </c:pt>
                <c:pt idx="13">
                  <c:v>3.5546000000000002</c:v>
                </c:pt>
                <c:pt idx="14">
                  <c:v>3.9076</c:v>
                </c:pt>
                <c:pt idx="15">
                  <c:v>4.9244000000000003</c:v>
                </c:pt>
                <c:pt idx="16">
                  <c:v>7.8487</c:v>
                </c:pt>
                <c:pt idx="17">
                  <c:v>5.7394999999999996</c:v>
                </c:pt>
                <c:pt idx="18">
                  <c:v>3.4958</c:v>
                </c:pt>
                <c:pt idx="19">
                  <c:v>2.0924</c:v>
                </c:pt>
                <c:pt idx="20">
                  <c:v>3.7311000000000001</c:v>
                </c:pt>
                <c:pt idx="21">
                  <c:v>18.218499999999999</c:v>
                </c:pt>
                <c:pt idx="22">
                  <c:v>28.596599999999999</c:v>
                </c:pt>
                <c:pt idx="23">
                  <c:v>10.411799999999999</c:v>
                </c:pt>
                <c:pt idx="24">
                  <c:v>8.1428999999999991</c:v>
                </c:pt>
                <c:pt idx="25">
                  <c:v>4.5461999999999998</c:v>
                </c:pt>
                <c:pt idx="26">
                  <c:v>4.1597</c:v>
                </c:pt>
                <c:pt idx="27">
                  <c:v>4.7815000000000003</c:v>
                </c:pt>
                <c:pt idx="28">
                  <c:v>5.6218000000000004</c:v>
                </c:pt>
                <c:pt idx="29">
                  <c:v>4.8487</c:v>
                </c:pt>
                <c:pt idx="30">
                  <c:v>5.3193000000000001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0E-4DD7-8F8A-9EEBDB91AB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90672"/>
        <c:axId val="273488704"/>
      </c:lineChart>
      <c:dateAx>
        <c:axId val="273490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88704"/>
        <c:crosses val="autoZero"/>
        <c:auto val="1"/>
        <c:lblOffset val="100"/>
        <c:baseTimeUnit val="days"/>
      </c:dateAx>
      <c:valAx>
        <c:axId val="27348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3.7151348879744001E-2</c:v>
                </c:pt>
                <c:pt idx="2">
                  <c:v>7.7094397807092999E-2</c:v>
                </c:pt>
                <c:pt idx="3">
                  <c:v>6.5598083395129E-2</c:v>
                </c:pt>
                <c:pt idx="4">
                  <c:v>7.1233188967403993E-2</c:v>
                </c:pt>
                <c:pt idx="5">
                  <c:v>6.8325456926493E-2</c:v>
                </c:pt>
                <c:pt idx="6">
                  <c:v>2.5604551920341001E-2</c:v>
                </c:pt>
                <c:pt idx="7">
                  <c:v>6.2558648733187006E-2</c:v>
                </c:pt>
                <c:pt idx="8">
                  <c:v>3.1252663579281997E-2</c:v>
                </c:pt>
                <c:pt idx="9">
                  <c:v>2.5542059257577E-2</c:v>
                </c:pt>
                <c:pt idx="10">
                  <c:v>5.6697377746278997E-2</c:v>
                </c:pt>
                <c:pt idx="11">
                  <c:v>6.5102323869908996E-2</c:v>
                </c:pt>
                <c:pt idx="12">
                  <c:v>6.4997456621262995E-2</c:v>
                </c:pt>
                <c:pt idx="13">
                  <c:v>6.7752590125060005E-2</c:v>
                </c:pt>
                <c:pt idx="14">
                  <c:v>5.9231680487391997E-2</c:v>
                </c:pt>
                <c:pt idx="15">
                  <c:v>7.0446348061316E-2</c:v>
                </c:pt>
                <c:pt idx="16">
                  <c:v>6.7569469861201006E-2</c:v>
                </c:pt>
                <c:pt idx="17">
                  <c:v>9.0006469214975002E-2</c:v>
                </c:pt>
                <c:pt idx="18">
                  <c:v>9.8311845172888004E-2</c:v>
                </c:pt>
                <c:pt idx="19">
                  <c:v>8.9708726977096004E-2</c:v>
                </c:pt>
                <c:pt idx="20">
                  <c:v>8.9553074189125004E-2</c:v>
                </c:pt>
                <c:pt idx="21">
                  <c:v>5.0339793606845998E-2</c:v>
                </c:pt>
                <c:pt idx="22">
                  <c:v>2.5167785234899001E-2</c:v>
                </c:pt>
                <c:pt idx="23">
                  <c:v>2.7965769897644998E-3</c:v>
                </c:pt>
                <c:pt idx="24">
                  <c:v>1.6780869808418E-2</c:v>
                </c:pt>
                <c:pt idx="25">
                  <c:v>8.3913736678693993E-3</c:v>
                </c:pt>
                <c:pt idx="26">
                  <c:v>2.7974375472067999E-2</c:v>
                </c:pt>
                <c:pt idx="27">
                  <c:v>-2.7977506085107998E-3</c:v>
                </c:pt>
                <c:pt idx="28">
                  <c:v>1.3990710168448E-2</c:v>
                </c:pt>
                <c:pt idx="29">
                  <c:v>1.9590831490862E-2</c:v>
                </c:pt>
                <c:pt idx="30">
                  <c:v>5.5984772141976996E-3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76-4E3D-AF09-9787CE006E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9.1617040769583005E-2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4.5787545787546E-2</c:v>
                </c:pt>
                <c:pt idx="5">
                  <c:v>2.0146520146519999</c:v>
                </c:pt>
                <c:pt idx="6">
                  <c:v>0</c:v>
                </c:pt>
                <c:pt idx="7">
                  <c:v>-4.5787545787546E-2</c:v>
                </c:pt>
                <c:pt idx="8">
                  <c:v>4.5787545787546E-2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4.5703839122485997E-2</c:v>
                </c:pt>
                <c:pt idx="14">
                  <c:v>0</c:v>
                </c:pt>
                <c:pt idx="15">
                  <c:v>4.5662100456621002E-2</c:v>
                </c:pt>
                <c:pt idx="16">
                  <c:v>4.5641259698767998E-2</c:v>
                </c:pt>
                <c:pt idx="17">
                  <c:v>4.5641259698767998E-2</c:v>
                </c:pt>
                <c:pt idx="18">
                  <c:v>0</c:v>
                </c:pt>
                <c:pt idx="19">
                  <c:v>9.1240875912408995E-2</c:v>
                </c:pt>
                <c:pt idx="20">
                  <c:v>4.5599635202918001E-2</c:v>
                </c:pt>
                <c:pt idx="21">
                  <c:v>0</c:v>
                </c:pt>
                <c:pt idx="22">
                  <c:v>4.5599635202918001E-2</c:v>
                </c:pt>
                <c:pt idx="23">
                  <c:v>0</c:v>
                </c:pt>
                <c:pt idx="24">
                  <c:v>4.5558086560364003E-2</c:v>
                </c:pt>
                <c:pt idx="25">
                  <c:v>0</c:v>
                </c:pt>
                <c:pt idx="26">
                  <c:v>-4.5558086560364003E-2</c:v>
                </c:pt>
                <c:pt idx="27">
                  <c:v>0</c:v>
                </c:pt>
                <c:pt idx="28">
                  <c:v>9.0991810737033996E-2</c:v>
                </c:pt>
                <c:pt idx="29">
                  <c:v>4.5495905368516998E-2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76-4E3D-AF09-9787CE006E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87720"/>
        <c:axId val="273482800"/>
      </c:lineChart>
      <c:dateAx>
        <c:axId val="273487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82800"/>
        <c:crosses val="autoZero"/>
        <c:auto val="1"/>
        <c:lblOffset val="100"/>
        <c:baseTimeUnit val="days"/>
      </c:dateAx>
      <c:valAx>
        <c:axId val="27348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8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4.7300000000000002E-2</c:v>
                </c:pt>
                <c:pt idx="2">
                  <c:v>9.8199999999999996E-2</c:v>
                </c:pt>
                <c:pt idx="3">
                  <c:v>8.3599999999999994E-2</c:v>
                </c:pt>
                <c:pt idx="4">
                  <c:v>9.0899999999999995E-2</c:v>
                </c:pt>
                <c:pt idx="5">
                  <c:v>8.7300000000000003E-2</c:v>
                </c:pt>
                <c:pt idx="6">
                  <c:v>3.27E-2</c:v>
                </c:pt>
                <c:pt idx="7">
                  <c:v>0.08</c:v>
                </c:pt>
                <c:pt idx="8">
                  <c:v>0.04</c:v>
                </c:pt>
                <c:pt idx="9">
                  <c:v>3.27E-2</c:v>
                </c:pt>
                <c:pt idx="10">
                  <c:v>7.2499999999999995E-2</c:v>
                </c:pt>
                <c:pt idx="11">
                  <c:v>8.3299999999999999E-2</c:v>
                </c:pt>
                <c:pt idx="12">
                  <c:v>8.3299999999999999E-2</c:v>
                </c:pt>
                <c:pt idx="13">
                  <c:v>8.6999999999999994E-2</c:v>
                </c:pt>
                <c:pt idx="14">
                  <c:v>7.6100000000000001E-2</c:v>
                </c:pt>
                <c:pt idx="15">
                  <c:v>9.06E-2</c:v>
                </c:pt>
                <c:pt idx="16">
                  <c:v>8.6999999999999994E-2</c:v>
                </c:pt>
                <c:pt idx="17">
                  <c:v>0.11550000000000001</c:v>
                </c:pt>
                <c:pt idx="18">
                  <c:v>0.12640000000000001</c:v>
                </c:pt>
                <c:pt idx="19">
                  <c:v>0.11550000000000001</c:v>
                </c:pt>
                <c:pt idx="20">
                  <c:v>0.11550000000000001</c:v>
                </c:pt>
                <c:pt idx="21">
                  <c:v>6.5000000000000002E-2</c:v>
                </c:pt>
                <c:pt idx="22">
                  <c:v>3.2500000000000001E-2</c:v>
                </c:pt>
                <c:pt idx="23">
                  <c:v>3.5999999999999999E-3</c:v>
                </c:pt>
                <c:pt idx="24">
                  <c:v>2.1600000000000001E-2</c:v>
                </c:pt>
                <c:pt idx="25">
                  <c:v>1.0800000000000001E-2</c:v>
                </c:pt>
                <c:pt idx="26">
                  <c:v>3.5999999999999997E-2</c:v>
                </c:pt>
                <c:pt idx="27">
                  <c:v>-3.5999999999999999E-3</c:v>
                </c:pt>
                <c:pt idx="28">
                  <c:v>1.7899999999999999E-2</c:v>
                </c:pt>
                <c:pt idx="29">
                  <c:v>2.5100000000000001E-2</c:v>
                </c:pt>
                <c:pt idx="30">
                  <c:v>7.1000000000000004E-3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33-4039-8FC0-E422A6EF00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1.6799999999999999E-2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8.3999999999999995E-3</c:v>
                </c:pt>
                <c:pt idx="5">
                  <c:v>0.36969999999999997</c:v>
                </c:pt>
                <c:pt idx="6">
                  <c:v>0</c:v>
                </c:pt>
                <c:pt idx="7">
                  <c:v>-8.3999999999999995E-3</c:v>
                </c:pt>
                <c:pt idx="8">
                  <c:v>8.3999999999999995E-3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8.3999999999999995E-3</c:v>
                </c:pt>
                <c:pt idx="14">
                  <c:v>0</c:v>
                </c:pt>
                <c:pt idx="15">
                  <c:v>8.3999999999999995E-3</c:v>
                </c:pt>
                <c:pt idx="16">
                  <c:v>8.3999999999999995E-3</c:v>
                </c:pt>
                <c:pt idx="17">
                  <c:v>8.3999999999999995E-3</c:v>
                </c:pt>
                <c:pt idx="18">
                  <c:v>0</c:v>
                </c:pt>
                <c:pt idx="19">
                  <c:v>1.6799999999999999E-2</c:v>
                </c:pt>
                <c:pt idx="20">
                  <c:v>8.3999999999999995E-3</c:v>
                </c:pt>
                <c:pt idx="21">
                  <c:v>0</c:v>
                </c:pt>
                <c:pt idx="22">
                  <c:v>8.3999999999999995E-3</c:v>
                </c:pt>
                <c:pt idx="23">
                  <c:v>0</c:v>
                </c:pt>
                <c:pt idx="24">
                  <c:v>8.3999999999999995E-3</c:v>
                </c:pt>
                <c:pt idx="25">
                  <c:v>0</c:v>
                </c:pt>
                <c:pt idx="26">
                  <c:v>-8.3999999999999995E-3</c:v>
                </c:pt>
                <c:pt idx="27">
                  <c:v>0</c:v>
                </c:pt>
                <c:pt idx="28">
                  <c:v>1.6799999999999999E-2</c:v>
                </c:pt>
                <c:pt idx="29">
                  <c:v>8.3999999999999995E-3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33-4039-8FC0-E422A6EF00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91656"/>
        <c:axId val="273491984"/>
      </c:lineChart>
      <c:dateAx>
        <c:axId val="273491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1984"/>
        <c:crosses val="autoZero"/>
        <c:auto val="1"/>
        <c:lblOffset val="100"/>
        <c:baseTimeUnit val="days"/>
      </c:dateAx>
      <c:valAx>
        <c:axId val="27349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725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896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688478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7264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9001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6291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76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9550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3551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5033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950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3655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5439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2414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3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2332109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8.0951%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1.4544%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49.1104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4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2.6484%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10.0918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6676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522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2162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590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7179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426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1603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494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6065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599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0288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1679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5136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737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2433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7227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207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34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- 2017-02-02 15:01:40</a:t>
                      </a:r>
                      <a:r>
                        <a:rPr lang="es-ES" sz="1000"/>
                        <a:t>
#VoluntariosGalicia en el Hospital de Niños de La Plata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73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BANCOGALICIA - 2017-02-06 12:06:01</a:t>
                      </a:r>
                      <a:r>
                        <a:rPr lang="en-US" sz="1000"/>
                        <a:t>
Campaña XII de Redondeo Solidario - Banco de Alimentos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59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- 2017-01-19 12:07:50</a:t>
                      </a:r>
                      <a:r>
                        <a:rPr lang="es-ES" sz="1000"/>
                        <a:t>
¡Nuevo programa! Hábitos Saludables y Acceso al Agua Segura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81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BANCOGALICIA - 2017-01-26 18:25:16</a:t>
                      </a:r>
                      <a:r>
                        <a:rPr lang="pt-BR" sz="1000"/>
                        <a:t>
GALICIA MOVE - QUICKSILVER 70´S VERANO 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73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- 2017-02-08 18:38:21</a:t>
                      </a:r>
                      <a:r>
                        <a:rPr lang="es-ES" sz="1000"/>
                        <a:t>
#VoluntariosGalicia en la Escuela Pumahuasi (Jujuy)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5425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572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7177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727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923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6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Views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8447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258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0905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732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7165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694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200</Words>
  <Application>Microsoft Office PowerPoint</Application>
  <PresentationFormat>On-screen Show (4:3)</PresentationFormat>
  <Paragraphs>107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Key Metrics Table</vt:lpstr>
      <vt:lpstr>Key Metrics Radar</vt:lpstr>
      <vt:lpstr>Subscribers Total</vt:lpstr>
      <vt:lpstr>Subscribers Change Per Weekday</vt:lpstr>
      <vt:lpstr>Videos Total</vt:lpstr>
      <vt:lpstr>Videos Table</vt:lpstr>
      <vt:lpstr>Views Total</vt:lpstr>
      <vt:lpstr>Views Change</vt:lpstr>
      <vt:lpstr>Average Views Per Video</vt:lpstr>
      <vt:lpstr>Interaction Rate</vt:lpstr>
      <vt:lpstr>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2017-02-10T19:59:20Z</dcterms:created>
  <dcterms:modified xsi:type="dcterms:W3CDTF">2017-02-10T19:59:35Z</dcterms:modified>
</cp:coreProperties>
</file>