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67336</c:v>
                </c:pt>
                <c:pt idx="1">
                  <c:v>67359</c:v>
                </c:pt>
                <c:pt idx="2">
                  <c:v>67380</c:v>
                </c:pt>
                <c:pt idx="3">
                  <c:v>67378</c:v>
                </c:pt>
                <c:pt idx="4">
                  <c:v>67386</c:v>
                </c:pt>
                <c:pt idx="5">
                  <c:v>67415</c:v>
                </c:pt>
                <c:pt idx="6">
                  <c:v>67435</c:v>
                </c:pt>
                <c:pt idx="7">
                  <c:v>67448</c:v>
                </c:pt>
                <c:pt idx="8">
                  <c:v>67459</c:v>
                </c:pt>
                <c:pt idx="9">
                  <c:v>67474</c:v>
                </c:pt>
                <c:pt idx="10">
                  <c:v>67493</c:v>
                </c:pt>
                <c:pt idx="11">
                  <c:v>67499</c:v>
                </c:pt>
                <c:pt idx="12">
                  <c:v>67513</c:v>
                </c:pt>
                <c:pt idx="13">
                  <c:v>67540</c:v>
                </c:pt>
                <c:pt idx="14">
                  <c:v>67556</c:v>
                </c:pt>
                <c:pt idx="15">
                  <c:v>67577</c:v>
                </c:pt>
                <c:pt idx="16">
                  <c:v>67603</c:v>
                </c:pt>
                <c:pt idx="17">
                  <c:v>67620</c:v>
                </c:pt>
                <c:pt idx="18">
                  <c:v>67637</c:v>
                </c:pt>
                <c:pt idx="19">
                  <c:v>67665</c:v>
                </c:pt>
                <c:pt idx="20">
                  <c:v>67693</c:v>
                </c:pt>
                <c:pt idx="21">
                  <c:v>67714</c:v>
                </c:pt>
                <c:pt idx="22">
                  <c:v>67735</c:v>
                </c:pt>
                <c:pt idx="23">
                  <c:v>67763</c:v>
                </c:pt>
                <c:pt idx="24">
                  <c:v>67768</c:v>
                </c:pt>
                <c:pt idx="25">
                  <c:v>67772</c:v>
                </c:pt>
                <c:pt idx="26">
                  <c:v>67794</c:v>
                </c:pt>
                <c:pt idx="27">
                  <c:v>67818</c:v>
                </c:pt>
                <c:pt idx="28">
                  <c:v>67849</c:v>
                </c:pt>
                <c:pt idx="29">
                  <c:v>67854</c:v>
                </c:pt>
                <c:pt idx="30">
                  <c:v>67864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A7-4331-A466-1A1232E424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63132</c:v>
                </c:pt>
                <c:pt idx="1">
                  <c:v>63206</c:v>
                </c:pt>
                <c:pt idx="2">
                  <c:v>63241</c:v>
                </c:pt>
                <c:pt idx="3">
                  <c:v>63270</c:v>
                </c:pt>
                <c:pt idx="4">
                  <c:v>63278</c:v>
                </c:pt>
                <c:pt idx="5">
                  <c:v>63301</c:v>
                </c:pt>
                <c:pt idx="6">
                  <c:v>63374</c:v>
                </c:pt>
                <c:pt idx="7">
                  <c:v>63468</c:v>
                </c:pt>
                <c:pt idx="8">
                  <c:v>63501</c:v>
                </c:pt>
                <c:pt idx="9">
                  <c:v>63508</c:v>
                </c:pt>
                <c:pt idx="10">
                  <c:v>63566</c:v>
                </c:pt>
                <c:pt idx="11">
                  <c:v>63704</c:v>
                </c:pt>
                <c:pt idx="12">
                  <c:v>63764</c:v>
                </c:pt>
                <c:pt idx="13">
                  <c:v>63826</c:v>
                </c:pt>
                <c:pt idx="14">
                  <c:v>63921</c:v>
                </c:pt>
                <c:pt idx="15">
                  <c:v>64125</c:v>
                </c:pt>
                <c:pt idx="16">
                  <c:v>64151</c:v>
                </c:pt>
                <c:pt idx="17">
                  <c:v>64158</c:v>
                </c:pt>
                <c:pt idx="18">
                  <c:v>64161</c:v>
                </c:pt>
                <c:pt idx="19">
                  <c:v>64170</c:v>
                </c:pt>
                <c:pt idx="20">
                  <c:v>64179</c:v>
                </c:pt>
                <c:pt idx="21">
                  <c:v>64179</c:v>
                </c:pt>
                <c:pt idx="22">
                  <c:v>64186</c:v>
                </c:pt>
                <c:pt idx="23">
                  <c:v>64128</c:v>
                </c:pt>
                <c:pt idx="24">
                  <c:v>64126</c:v>
                </c:pt>
                <c:pt idx="25">
                  <c:v>64124</c:v>
                </c:pt>
                <c:pt idx="26">
                  <c:v>64123</c:v>
                </c:pt>
                <c:pt idx="27">
                  <c:v>64132</c:v>
                </c:pt>
                <c:pt idx="28">
                  <c:v>64134</c:v>
                </c:pt>
                <c:pt idx="29">
                  <c:v>64079</c:v>
                </c:pt>
                <c:pt idx="30">
                  <c:v>64068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A7-4331-A466-1A1232E424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8692</c:v>
                </c:pt>
                <c:pt idx="1">
                  <c:v>8694</c:v>
                </c:pt>
                <c:pt idx="2">
                  <c:v>8698</c:v>
                </c:pt>
                <c:pt idx="3">
                  <c:v>8698</c:v>
                </c:pt>
                <c:pt idx="4">
                  <c:v>8705</c:v>
                </c:pt>
                <c:pt idx="5">
                  <c:v>8704</c:v>
                </c:pt>
                <c:pt idx="6">
                  <c:v>8703</c:v>
                </c:pt>
                <c:pt idx="7">
                  <c:v>8711</c:v>
                </c:pt>
                <c:pt idx="8">
                  <c:v>8718</c:v>
                </c:pt>
                <c:pt idx="9">
                  <c:v>8722</c:v>
                </c:pt>
                <c:pt idx="10">
                  <c:v>8723</c:v>
                </c:pt>
                <c:pt idx="11">
                  <c:v>8725</c:v>
                </c:pt>
                <c:pt idx="12">
                  <c:v>8728</c:v>
                </c:pt>
                <c:pt idx="13">
                  <c:v>8732</c:v>
                </c:pt>
                <c:pt idx="14">
                  <c:v>8739</c:v>
                </c:pt>
                <c:pt idx="15">
                  <c:v>8746</c:v>
                </c:pt>
                <c:pt idx="16">
                  <c:v>8744</c:v>
                </c:pt>
                <c:pt idx="17">
                  <c:v>8746</c:v>
                </c:pt>
                <c:pt idx="18">
                  <c:v>8748</c:v>
                </c:pt>
                <c:pt idx="19">
                  <c:v>8750</c:v>
                </c:pt>
                <c:pt idx="20">
                  <c:v>8754</c:v>
                </c:pt>
                <c:pt idx="21">
                  <c:v>8757</c:v>
                </c:pt>
                <c:pt idx="22">
                  <c:v>8764</c:v>
                </c:pt>
                <c:pt idx="23">
                  <c:v>8766</c:v>
                </c:pt>
                <c:pt idx="24">
                  <c:v>8767</c:v>
                </c:pt>
                <c:pt idx="25">
                  <c:v>8769</c:v>
                </c:pt>
                <c:pt idx="26">
                  <c:v>8772</c:v>
                </c:pt>
                <c:pt idx="27">
                  <c:v>8773</c:v>
                </c:pt>
                <c:pt idx="28">
                  <c:v>8787</c:v>
                </c:pt>
                <c:pt idx="29">
                  <c:v>8790</c:v>
                </c:pt>
                <c:pt idx="30">
                  <c:v>8791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A7-4331-A466-1A1232E424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139496</c:v>
                </c:pt>
                <c:pt idx="1">
                  <c:v>139515</c:v>
                </c:pt>
                <c:pt idx="2">
                  <c:v>139527</c:v>
                </c:pt>
                <c:pt idx="3">
                  <c:v>139533</c:v>
                </c:pt>
                <c:pt idx="4">
                  <c:v>139545</c:v>
                </c:pt>
                <c:pt idx="5">
                  <c:v>139557</c:v>
                </c:pt>
                <c:pt idx="6">
                  <c:v>139560</c:v>
                </c:pt>
                <c:pt idx="7">
                  <c:v>139569</c:v>
                </c:pt>
                <c:pt idx="8">
                  <c:v>139575</c:v>
                </c:pt>
                <c:pt idx="9">
                  <c:v>139578</c:v>
                </c:pt>
                <c:pt idx="10">
                  <c:v>139573</c:v>
                </c:pt>
                <c:pt idx="11">
                  <c:v>139592</c:v>
                </c:pt>
                <c:pt idx="12">
                  <c:v>139602</c:v>
                </c:pt>
                <c:pt idx="13">
                  <c:v>139642</c:v>
                </c:pt>
                <c:pt idx="14">
                  <c:v>139651</c:v>
                </c:pt>
                <c:pt idx="15">
                  <c:v>139658</c:v>
                </c:pt>
                <c:pt idx="16">
                  <c:v>139673</c:v>
                </c:pt>
                <c:pt idx="17">
                  <c:v>139692</c:v>
                </c:pt>
                <c:pt idx="18">
                  <c:v>139715</c:v>
                </c:pt>
                <c:pt idx="19">
                  <c:v>139739</c:v>
                </c:pt>
                <c:pt idx="20">
                  <c:v>139762</c:v>
                </c:pt>
                <c:pt idx="21">
                  <c:v>139767</c:v>
                </c:pt>
                <c:pt idx="22">
                  <c:v>139765</c:v>
                </c:pt>
                <c:pt idx="23">
                  <c:v>139772</c:v>
                </c:pt>
                <c:pt idx="24">
                  <c:v>139767</c:v>
                </c:pt>
                <c:pt idx="25">
                  <c:v>139777</c:v>
                </c:pt>
                <c:pt idx="26">
                  <c:v>139785</c:v>
                </c:pt>
                <c:pt idx="27">
                  <c:v>139789</c:v>
                </c:pt>
                <c:pt idx="28">
                  <c:v>139817</c:v>
                </c:pt>
                <c:pt idx="29">
                  <c:v>139817</c:v>
                </c:pt>
                <c:pt idx="30">
                  <c:v>139824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A7-4331-A466-1A1232E424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102215</c:v>
                </c:pt>
                <c:pt idx="1">
                  <c:v>102243</c:v>
                </c:pt>
                <c:pt idx="2">
                  <c:v>102250</c:v>
                </c:pt>
                <c:pt idx="3">
                  <c:v>102256</c:v>
                </c:pt>
                <c:pt idx="4">
                  <c:v>102261</c:v>
                </c:pt>
                <c:pt idx="5">
                  <c:v>102282</c:v>
                </c:pt>
                <c:pt idx="6">
                  <c:v>102301</c:v>
                </c:pt>
                <c:pt idx="7">
                  <c:v>102316</c:v>
                </c:pt>
                <c:pt idx="8">
                  <c:v>102332</c:v>
                </c:pt>
                <c:pt idx="9">
                  <c:v>102358</c:v>
                </c:pt>
                <c:pt idx="10">
                  <c:v>102365</c:v>
                </c:pt>
                <c:pt idx="11">
                  <c:v>102369</c:v>
                </c:pt>
                <c:pt idx="12">
                  <c:v>102382</c:v>
                </c:pt>
                <c:pt idx="13">
                  <c:v>102396</c:v>
                </c:pt>
                <c:pt idx="14">
                  <c:v>102423</c:v>
                </c:pt>
                <c:pt idx="15">
                  <c:v>102449</c:v>
                </c:pt>
                <c:pt idx="16">
                  <c:v>102470</c:v>
                </c:pt>
                <c:pt idx="17">
                  <c:v>102480</c:v>
                </c:pt>
                <c:pt idx="18">
                  <c:v>102490</c:v>
                </c:pt>
                <c:pt idx="19">
                  <c:v>102503</c:v>
                </c:pt>
                <c:pt idx="20">
                  <c:v>102536</c:v>
                </c:pt>
                <c:pt idx="21">
                  <c:v>102557</c:v>
                </c:pt>
                <c:pt idx="22">
                  <c:v>102575</c:v>
                </c:pt>
                <c:pt idx="23">
                  <c:v>102581</c:v>
                </c:pt>
                <c:pt idx="24">
                  <c:v>102586</c:v>
                </c:pt>
                <c:pt idx="25">
                  <c:v>102584</c:v>
                </c:pt>
                <c:pt idx="26">
                  <c:v>102595</c:v>
                </c:pt>
                <c:pt idx="27">
                  <c:v>102608</c:v>
                </c:pt>
                <c:pt idx="28">
                  <c:v>102634</c:v>
                </c:pt>
                <c:pt idx="29">
                  <c:v>102642</c:v>
                </c:pt>
                <c:pt idx="30">
                  <c:v>102649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AA7-4331-A466-1A1232E4244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38398</c:v>
                </c:pt>
                <c:pt idx="1">
                  <c:v>38400</c:v>
                </c:pt>
                <c:pt idx="2">
                  <c:v>38403</c:v>
                </c:pt>
                <c:pt idx="3">
                  <c:v>38400</c:v>
                </c:pt>
                <c:pt idx="4">
                  <c:v>38399</c:v>
                </c:pt>
                <c:pt idx="5">
                  <c:v>38399</c:v>
                </c:pt>
                <c:pt idx="6">
                  <c:v>38397</c:v>
                </c:pt>
                <c:pt idx="7">
                  <c:v>38397</c:v>
                </c:pt>
                <c:pt idx="8">
                  <c:v>38394</c:v>
                </c:pt>
                <c:pt idx="9">
                  <c:v>38388</c:v>
                </c:pt>
                <c:pt idx="10">
                  <c:v>38390</c:v>
                </c:pt>
                <c:pt idx="11">
                  <c:v>38390</c:v>
                </c:pt>
                <c:pt idx="12">
                  <c:v>38388</c:v>
                </c:pt>
                <c:pt idx="13">
                  <c:v>38386</c:v>
                </c:pt>
                <c:pt idx="14">
                  <c:v>38385</c:v>
                </c:pt>
                <c:pt idx="15">
                  <c:v>38384</c:v>
                </c:pt>
                <c:pt idx="16">
                  <c:v>38380</c:v>
                </c:pt>
                <c:pt idx="17">
                  <c:v>38380</c:v>
                </c:pt>
                <c:pt idx="18">
                  <c:v>38379</c:v>
                </c:pt>
                <c:pt idx="19">
                  <c:v>38377</c:v>
                </c:pt>
                <c:pt idx="20">
                  <c:v>38371</c:v>
                </c:pt>
                <c:pt idx="21">
                  <c:v>38367</c:v>
                </c:pt>
                <c:pt idx="22">
                  <c:v>38363</c:v>
                </c:pt>
                <c:pt idx="23">
                  <c:v>38360</c:v>
                </c:pt>
                <c:pt idx="24">
                  <c:v>38358</c:v>
                </c:pt>
                <c:pt idx="25">
                  <c:v>38361</c:v>
                </c:pt>
                <c:pt idx="26">
                  <c:v>38359</c:v>
                </c:pt>
                <c:pt idx="27">
                  <c:v>38356</c:v>
                </c:pt>
                <c:pt idx="28">
                  <c:v>38355</c:v>
                </c:pt>
                <c:pt idx="29">
                  <c:v>38354</c:v>
                </c:pt>
                <c:pt idx="30">
                  <c:v>38348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AA7-4331-A466-1A1232E4244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58827</c:v>
                </c:pt>
                <c:pt idx="1">
                  <c:v>58836</c:v>
                </c:pt>
                <c:pt idx="2">
                  <c:v>58839</c:v>
                </c:pt>
                <c:pt idx="3">
                  <c:v>58834</c:v>
                </c:pt>
                <c:pt idx="4">
                  <c:v>58830</c:v>
                </c:pt>
                <c:pt idx="5">
                  <c:v>58830</c:v>
                </c:pt>
                <c:pt idx="6">
                  <c:v>58828</c:v>
                </c:pt>
                <c:pt idx="7">
                  <c:v>58833</c:v>
                </c:pt>
                <c:pt idx="8">
                  <c:v>58831</c:v>
                </c:pt>
                <c:pt idx="9">
                  <c:v>58838</c:v>
                </c:pt>
                <c:pt idx="10">
                  <c:v>58835</c:v>
                </c:pt>
                <c:pt idx="11">
                  <c:v>58839</c:v>
                </c:pt>
                <c:pt idx="12">
                  <c:v>58839</c:v>
                </c:pt>
                <c:pt idx="13">
                  <c:v>58837</c:v>
                </c:pt>
                <c:pt idx="14">
                  <c:v>58830</c:v>
                </c:pt>
                <c:pt idx="15">
                  <c:v>58830</c:v>
                </c:pt>
                <c:pt idx="16">
                  <c:v>58833</c:v>
                </c:pt>
                <c:pt idx="17">
                  <c:v>58830</c:v>
                </c:pt>
                <c:pt idx="18">
                  <c:v>58832</c:v>
                </c:pt>
                <c:pt idx="19">
                  <c:v>58831</c:v>
                </c:pt>
                <c:pt idx="20">
                  <c:v>58832</c:v>
                </c:pt>
                <c:pt idx="21">
                  <c:v>58830</c:v>
                </c:pt>
                <c:pt idx="22">
                  <c:v>58840</c:v>
                </c:pt>
                <c:pt idx="23">
                  <c:v>58842</c:v>
                </c:pt>
                <c:pt idx="24">
                  <c:v>58844</c:v>
                </c:pt>
                <c:pt idx="25">
                  <c:v>58841</c:v>
                </c:pt>
                <c:pt idx="26">
                  <c:v>58838</c:v>
                </c:pt>
                <c:pt idx="27">
                  <c:v>58838</c:v>
                </c:pt>
                <c:pt idx="28">
                  <c:v>58845</c:v>
                </c:pt>
                <c:pt idx="29">
                  <c:v>58838</c:v>
                </c:pt>
                <c:pt idx="30">
                  <c:v>58841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AA7-4331-A466-1A1232E4244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29357</c:v>
                </c:pt>
                <c:pt idx="1">
                  <c:v>29551</c:v>
                </c:pt>
                <c:pt idx="2">
                  <c:v>29758</c:v>
                </c:pt>
                <c:pt idx="3">
                  <c:v>29958</c:v>
                </c:pt>
                <c:pt idx="4">
                  <c:v>30108</c:v>
                </c:pt>
                <c:pt idx="5">
                  <c:v>30354</c:v>
                </c:pt>
                <c:pt idx="6">
                  <c:v>30514</c:v>
                </c:pt>
                <c:pt idx="7">
                  <c:v>30695</c:v>
                </c:pt>
                <c:pt idx="8">
                  <c:v>30879</c:v>
                </c:pt>
                <c:pt idx="9">
                  <c:v>31053</c:v>
                </c:pt>
                <c:pt idx="10">
                  <c:v>31218</c:v>
                </c:pt>
                <c:pt idx="11">
                  <c:v>31394</c:v>
                </c:pt>
                <c:pt idx="12">
                  <c:v>31584</c:v>
                </c:pt>
                <c:pt idx="13">
                  <c:v>31748</c:v>
                </c:pt>
                <c:pt idx="14">
                  <c:v>31937</c:v>
                </c:pt>
                <c:pt idx="15">
                  <c:v>32185</c:v>
                </c:pt>
                <c:pt idx="16">
                  <c:v>32378</c:v>
                </c:pt>
                <c:pt idx="17">
                  <c:v>32528</c:v>
                </c:pt>
                <c:pt idx="18">
                  <c:v>32671</c:v>
                </c:pt>
                <c:pt idx="19">
                  <c:v>32814</c:v>
                </c:pt>
                <c:pt idx="20">
                  <c:v>32954</c:v>
                </c:pt>
                <c:pt idx="21">
                  <c:v>33177</c:v>
                </c:pt>
                <c:pt idx="22">
                  <c:v>33485</c:v>
                </c:pt>
                <c:pt idx="23">
                  <c:v>33780</c:v>
                </c:pt>
                <c:pt idx="24">
                  <c:v>34047</c:v>
                </c:pt>
                <c:pt idx="25">
                  <c:v>34367</c:v>
                </c:pt>
                <c:pt idx="26">
                  <c:v>34681</c:v>
                </c:pt>
                <c:pt idx="27">
                  <c:v>34868</c:v>
                </c:pt>
                <c:pt idx="28">
                  <c:v>35097</c:v>
                </c:pt>
                <c:pt idx="29">
                  <c:v>35336</c:v>
                </c:pt>
                <c:pt idx="30">
                  <c:v>35592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AA7-4331-A466-1A1232E4244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14825</c:v>
                </c:pt>
                <c:pt idx="1">
                  <c:v>14914</c:v>
                </c:pt>
                <c:pt idx="2">
                  <c:v>14931</c:v>
                </c:pt>
                <c:pt idx="3">
                  <c:v>14940</c:v>
                </c:pt>
                <c:pt idx="4">
                  <c:v>14946</c:v>
                </c:pt>
                <c:pt idx="5">
                  <c:v>14956</c:v>
                </c:pt>
                <c:pt idx="6">
                  <c:v>14966</c:v>
                </c:pt>
                <c:pt idx="7">
                  <c:v>14976</c:v>
                </c:pt>
                <c:pt idx="8">
                  <c:v>14991</c:v>
                </c:pt>
                <c:pt idx="9">
                  <c:v>14999</c:v>
                </c:pt>
                <c:pt idx="10">
                  <c:v>15007</c:v>
                </c:pt>
                <c:pt idx="11">
                  <c:v>15011</c:v>
                </c:pt>
                <c:pt idx="12">
                  <c:v>15022</c:v>
                </c:pt>
                <c:pt idx="13">
                  <c:v>15024</c:v>
                </c:pt>
                <c:pt idx="14">
                  <c:v>15006</c:v>
                </c:pt>
                <c:pt idx="15">
                  <c:v>15016</c:v>
                </c:pt>
                <c:pt idx="16">
                  <c:v>15024</c:v>
                </c:pt>
                <c:pt idx="17">
                  <c:v>15030</c:v>
                </c:pt>
                <c:pt idx="18">
                  <c:v>15034</c:v>
                </c:pt>
                <c:pt idx="19">
                  <c:v>15032</c:v>
                </c:pt>
                <c:pt idx="20">
                  <c:v>15038</c:v>
                </c:pt>
                <c:pt idx="21">
                  <c:v>15039</c:v>
                </c:pt>
                <c:pt idx="22">
                  <c:v>15048</c:v>
                </c:pt>
                <c:pt idx="23">
                  <c:v>14735</c:v>
                </c:pt>
                <c:pt idx="24">
                  <c:v>14714</c:v>
                </c:pt>
                <c:pt idx="25">
                  <c:v>14714</c:v>
                </c:pt>
                <c:pt idx="26">
                  <c:v>14722</c:v>
                </c:pt>
                <c:pt idx="27">
                  <c:v>14727</c:v>
                </c:pt>
                <c:pt idx="28">
                  <c:v>14740</c:v>
                </c:pt>
                <c:pt idx="29">
                  <c:v>14378</c:v>
                </c:pt>
                <c:pt idx="30">
                  <c:v>14383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AA7-4331-A466-1A1232E42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658936"/>
        <c:axId val="229659592"/>
      </c:lineChart>
      <c:dateAx>
        <c:axId val="229658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59592"/>
        <c:crosses val="autoZero"/>
        <c:auto val="1"/>
        <c:lblOffset val="100"/>
        <c:baseTimeUnit val="days"/>
      </c:dateAx>
      <c:valAx>
        <c:axId val="22965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5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48.535299999999999</c:v>
                </c:pt>
                <c:pt idx="1">
                  <c:v>6.5574000000000003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8.5714000000000006</c:v>
                </c:pt>
                <c:pt idx="6">
                  <c:v>3.6627999999999998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A-4494-9C45-962FF68E36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45.820500000000003</c:v>
                </c:pt>
                <c:pt idx="1">
                  <c:v>39.344299999999997</c:v>
                </c:pt>
                <c:pt idx="2">
                  <c:v>63.603499999999997</c:v>
                </c:pt>
                <c:pt idx="3">
                  <c:v>16.701799999999999</c:v>
                </c:pt>
                <c:pt idx="4">
                  <c:v>34.6006</c:v>
                </c:pt>
                <c:pt idx="5">
                  <c:v>42.142899999999997</c:v>
                </c:pt>
                <c:pt idx="6">
                  <c:v>6.6780999999999997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2A-4494-9C45-962FF68E36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6.2872000000000003</c:v>
                </c:pt>
                <c:pt idx="1">
                  <c:v>0</c:v>
                </c:pt>
                <c:pt idx="2">
                  <c:v>77.516099999999994</c:v>
                </c:pt>
                <c:pt idx="3">
                  <c:v>0</c:v>
                </c:pt>
                <c:pt idx="4">
                  <c:v>25.068899999999999</c:v>
                </c:pt>
                <c:pt idx="5">
                  <c:v>4.2857000000000003</c:v>
                </c:pt>
                <c:pt idx="6">
                  <c:v>5.3865999999999996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2A-4494-9C45-962FF68E36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45.901600000000002</c:v>
                </c:pt>
                <c:pt idx="2">
                  <c:v>64.9422</c:v>
                </c:pt>
                <c:pt idx="3">
                  <c:v>13.5839</c:v>
                </c:pt>
                <c:pt idx="4">
                  <c:v>56.198300000000003</c:v>
                </c:pt>
                <c:pt idx="5">
                  <c:v>95.714299999999994</c:v>
                </c:pt>
                <c:pt idx="6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2A-4494-9C45-962FF68E36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73.412999999999997</c:v>
                </c:pt>
                <c:pt idx="1">
                  <c:v>90.163899999999998</c:v>
                </c:pt>
                <c:pt idx="2">
                  <c:v>0</c:v>
                </c:pt>
                <c:pt idx="3">
                  <c:v>10.2377</c:v>
                </c:pt>
                <c:pt idx="4">
                  <c:v>42.369100000000003</c:v>
                </c:pt>
                <c:pt idx="5">
                  <c:v>75</c:v>
                </c:pt>
                <c:pt idx="6">
                  <c:v>1.9856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2A-4494-9C45-962FF68E36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27.425899999999999</c:v>
                </c:pt>
                <c:pt idx="1">
                  <c:v>13.114800000000001</c:v>
                </c:pt>
                <c:pt idx="2">
                  <c:v>84.330100000000002</c:v>
                </c:pt>
                <c:pt idx="3">
                  <c:v>26.085899999999999</c:v>
                </c:pt>
                <c:pt idx="4">
                  <c:v>8.8704999999999998</c:v>
                </c:pt>
                <c:pt idx="5">
                  <c:v>46.428600000000003</c:v>
                </c:pt>
                <c:pt idx="6">
                  <c:v>-0.59760000000000002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E2A-4494-9C45-962FF68E366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42.0822</c:v>
                </c:pt>
                <c:pt idx="1">
                  <c:v>85.245900000000006</c:v>
                </c:pt>
                <c:pt idx="2">
                  <c:v>0</c:v>
                </c:pt>
                <c:pt idx="3">
                  <c:v>5.3796999999999997</c:v>
                </c:pt>
                <c:pt idx="4">
                  <c:v>22.038599999999999</c:v>
                </c:pt>
                <c:pt idx="5">
                  <c:v>37.142899999999997</c:v>
                </c:pt>
                <c:pt idx="6">
                  <c:v>0.19889999999999999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E2A-4494-9C45-962FF68E366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25.454899999999999</c:v>
                </c:pt>
                <c:pt idx="1">
                  <c:v>80.3279</c:v>
                </c:pt>
                <c:pt idx="2">
                  <c:v>94.698899999999995</c:v>
                </c:pt>
                <c:pt idx="3">
                  <c:v>29.054400000000001</c:v>
                </c:pt>
                <c:pt idx="4">
                  <c:v>31.5152</c:v>
                </c:pt>
                <c:pt idx="5">
                  <c:v>80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E2A-4494-9C45-962FF68E366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10.2865</c:v>
                </c:pt>
                <c:pt idx="1">
                  <c:v>100</c:v>
                </c:pt>
                <c:pt idx="2">
                  <c:v>0</c:v>
                </c:pt>
                <c:pt idx="3">
                  <c:v>47.927900000000001</c:v>
                </c:pt>
                <c:pt idx="4">
                  <c:v>30.4132</c:v>
                </c:pt>
                <c:pt idx="5">
                  <c:v>100</c:v>
                </c:pt>
                <c:pt idx="6">
                  <c:v>-13.179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2A-4494-9C45-962FF68E3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080512"/>
        <c:axId val="268080840"/>
      </c:radarChart>
      <c:catAx>
        <c:axId val="2680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80840"/>
        <c:crosses val="autoZero"/>
        <c:auto val="1"/>
        <c:lblAlgn val="ctr"/>
        <c:lblOffset val="100"/>
        <c:noMultiLvlLbl val="0"/>
      </c:catAx>
      <c:valAx>
        <c:axId val="26808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</c:v>
                </c:pt>
                <c:pt idx="1">
                  <c:v>23</c:v>
                </c:pt>
                <c:pt idx="2">
                  <c:v>21</c:v>
                </c:pt>
                <c:pt idx="3">
                  <c:v>-2</c:v>
                </c:pt>
                <c:pt idx="4">
                  <c:v>8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11</c:v>
                </c:pt>
                <c:pt idx="9">
                  <c:v>15</c:v>
                </c:pt>
                <c:pt idx="10">
                  <c:v>19</c:v>
                </c:pt>
                <c:pt idx="11">
                  <c:v>6</c:v>
                </c:pt>
                <c:pt idx="12">
                  <c:v>14</c:v>
                </c:pt>
                <c:pt idx="13">
                  <c:v>27</c:v>
                </c:pt>
                <c:pt idx="14">
                  <c:v>16</c:v>
                </c:pt>
                <c:pt idx="15">
                  <c:v>21</c:v>
                </c:pt>
                <c:pt idx="16">
                  <c:v>26</c:v>
                </c:pt>
                <c:pt idx="17">
                  <c:v>17</c:v>
                </c:pt>
                <c:pt idx="18">
                  <c:v>17</c:v>
                </c:pt>
                <c:pt idx="19">
                  <c:v>28</c:v>
                </c:pt>
                <c:pt idx="20">
                  <c:v>28</c:v>
                </c:pt>
                <c:pt idx="21">
                  <c:v>21</c:v>
                </c:pt>
                <c:pt idx="22">
                  <c:v>21</c:v>
                </c:pt>
                <c:pt idx="23">
                  <c:v>28</c:v>
                </c:pt>
                <c:pt idx="24">
                  <c:v>5</c:v>
                </c:pt>
                <c:pt idx="25">
                  <c:v>4</c:v>
                </c:pt>
                <c:pt idx="26">
                  <c:v>22</c:v>
                </c:pt>
                <c:pt idx="27">
                  <c:v>24</c:v>
                </c:pt>
                <c:pt idx="28">
                  <c:v>31</c:v>
                </c:pt>
                <c:pt idx="29">
                  <c:v>5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30-4002-8782-FC6B0269E7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74</c:v>
                </c:pt>
                <c:pt idx="2">
                  <c:v>35</c:v>
                </c:pt>
                <c:pt idx="3">
                  <c:v>29</c:v>
                </c:pt>
                <c:pt idx="4">
                  <c:v>8</c:v>
                </c:pt>
                <c:pt idx="5">
                  <c:v>23</c:v>
                </c:pt>
                <c:pt idx="6">
                  <c:v>73</c:v>
                </c:pt>
                <c:pt idx="7">
                  <c:v>94</c:v>
                </c:pt>
                <c:pt idx="8">
                  <c:v>33</c:v>
                </c:pt>
                <c:pt idx="9">
                  <c:v>7</c:v>
                </c:pt>
                <c:pt idx="10">
                  <c:v>58</c:v>
                </c:pt>
                <c:pt idx="11">
                  <c:v>138</c:v>
                </c:pt>
                <c:pt idx="12">
                  <c:v>60</c:v>
                </c:pt>
                <c:pt idx="13">
                  <c:v>62</c:v>
                </c:pt>
                <c:pt idx="14">
                  <c:v>95</c:v>
                </c:pt>
                <c:pt idx="15">
                  <c:v>204</c:v>
                </c:pt>
                <c:pt idx="16">
                  <c:v>26</c:v>
                </c:pt>
                <c:pt idx="17">
                  <c:v>7</c:v>
                </c:pt>
                <c:pt idx="18">
                  <c:v>3</c:v>
                </c:pt>
                <c:pt idx="19">
                  <c:v>9</c:v>
                </c:pt>
                <c:pt idx="20">
                  <c:v>9</c:v>
                </c:pt>
                <c:pt idx="21">
                  <c:v>0</c:v>
                </c:pt>
                <c:pt idx="22">
                  <c:v>7</c:v>
                </c:pt>
                <c:pt idx="23">
                  <c:v>-58</c:v>
                </c:pt>
                <c:pt idx="24">
                  <c:v>-2</c:v>
                </c:pt>
                <c:pt idx="25">
                  <c:v>-2</c:v>
                </c:pt>
                <c:pt idx="26">
                  <c:v>-1</c:v>
                </c:pt>
                <c:pt idx="27">
                  <c:v>9</c:v>
                </c:pt>
                <c:pt idx="28">
                  <c:v>2</c:v>
                </c:pt>
                <c:pt idx="29">
                  <c:v>-55</c:v>
                </c:pt>
                <c:pt idx="30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30-4002-8782-FC6B0269E7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2</c:v>
                </c:pt>
                <c:pt idx="2">
                  <c:v>4</c:v>
                </c:pt>
                <c:pt idx="3">
                  <c:v>0</c:v>
                </c:pt>
                <c:pt idx="4">
                  <c:v>7</c:v>
                </c:pt>
                <c:pt idx="5">
                  <c:v>-1</c:v>
                </c:pt>
                <c:pt idx="6">
                  <c:v>-1</c:v>
                </c:pt>
                <c:pt idx="7">
                  <c:v>8</c:v>
                </c:pt>
                <c:pt idx="8">
                  <c:v>7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  <c:pt idx="14">
                  <c:v>7</c:v>
                </c:pt>
                <c:pt idx="15">
                  <c:v>7</c:v>
                </c:pt>
                <c:pt idx="16">
                  <c:v>-2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7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14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30-4002-8782-FC6B0269E7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</c:v>
                </c:pt>
                <c:pt idx="1">
                  <c:v>19</c:v>
                </c:pt>
                <c:pt idx="2">
                  <c:v>12</c:v>
                </c:pt>
                <c:pt idx="3">
                  <c:v>6</c:v>
                </c:pt>
                <c:pt idx="4">
                  <c:v>12</c:v>
                </c:pt>
                <c:pt idx="5">
                  <c:v>12</c:v>
                </c:pt>
                <c:pt idx="6">
                  <c:v>3</c:v>
                </c:pt>
                <c:pt idx="7">
                  <c:v>9</c:v>
                </c:pt>
                <c:pt idx="8">
                  <c:v>6</c:v>
                </c:pt>
                <c:pt idx="9">
                  <c:v>3</c:v>
                </c:pt>
                <c:pt idx="10">
                  <c:v>-5</c:v>
                </c:pt>
                <c:pt idx="11">
                  <c:v>19</c:v>
                </c:pt>
                <c:pt idx="12">
                  <c:v>10</c:v>
                </c:pt>
                <c:pt idx="13">
                  <c:v>40</c:v>
                </c:pt>
                <c:pt idx="14">
                  <c:v>9</c:v>
                </c:pt>
                <c:pt idx="15">
                  <c:v>7</c:v>
                </c:pt>
                <c:pt idx="16">
                  <c:v>15</c:v>
                </c:pt>
                <c:pt idx="17">
                  <c:v>19</c:v>
                </c:pt>
                <c:pt idx="18">
                  <c:v>23</c:v>
                </c:pt>
                <c:pt idx="19">
                  <c:v>24</c:v>
                </c:pt>
                <c:pt idx="20">
                  <c:v>23</c:v>
                </c:pt>
                <c:pt idx="21">
                  <c:v>5</c:v>
                </c:pt>
                <c:pt idx="22">
                  <c:v>-2</c:v>
                </c:pt>
                <c:pt idx="23">
                  <c:v>7</c:v>
                </c:pt>
                <c:pt idx="24">
                  <c:v>-5</c:v>
                </c:pt>
                <c:pt idx="25">
                  <c:v>10</c:v>
                </c:pt>
                <c:pt idx="26">
                  <c:v>8</c:v>
                </c:pt>
                <c:pt idx="27">
                  <c:v>4</c:v>
                </c:pt>
                <c:pt idx="28">
                  <c:v>28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30-4002-8782-FC6B0269E7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17</c:v>
                </c:pt>
                <c:pt idx="1">
                  <c:v>28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21</c:v>
                </c:pt>
                <c:pt idx="6">
                  <c:v>19</c:v>
                </c:pt>
                <c:pt idx="7">
                  <c:v>15</c:v>
                </c:pt>
                <c:pt idx="8">
                  <c:v>16</c:v>
                </c:pt>
                <c:pt idx="9">
                  <c:v>26</c:v>
                </c:pt>
                <c:pt idx="10">
                  <c:v>7</c:v>
                </c:pt>
                <c:pt idx="11">
                  <c:v>4</c:v>
                </c:pt>
                <c:pt idx="12">
                  <c:v>13</c:v>
                </c:pt>
                <c:pt idx="13">
                  <c:v>14</c:v>
                </c:pt>
                <c:pt idx="14">
                  <c:v>27</c:v>
                </c:pt>
                <c:pt idx="15">
                  <c:v>26</c:v>
                </c:pt>
                <c:pt idx="16">
                  <c:v>21</c:v>
                </c:pt>
                <c:pt idx="17">
                  <c:v>10</c:v>
                </c:pt>
                <c:pt idx="18">
                  <c:v>10</c:v>
                </c:pt>
                <c:pt idx="19">
                  <c:v>13</c:v>
                </c:pt>
                <c:pt idx="20">
                  <c:v>33</c:v>
                </c:pt>
                <c:pt idx="21">
                  <c:v>21</c:v>
                </c:pt>
                <c:pt idx="22">
                  <c:v>18</c:v>
                </c:pt>
                <c:pt idx="23">
                  <c:v>6</c:v>
                </c:pt>
                <c:pt idx="24">
                  <c:v>5</c:v>
                </c:pt>
                <c:pt idx="25">
                  <c:v>-2</c:v>
                </c:pt>
                <c:pt idx="26">
                  <c:v>11</c:v>
                </c:pt>
                <c:pt idx="27">
                  <c:v>13</c:v>
                </c:pt>
                <c:pt idx="28">
                  <c:v>26</c:v>
                </c:pt>
                <c:pt idx="29">
                  <c:v>8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30-4002-8782-FC6B0269E7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-1</c:v>
                </c:pt>
                <c:pt idx="1">
                  <c:v>2</c:v>
                </c:pt>
                <c:pt idx="2">
                  <c:v>3</c:v>
                </c:pt>
                <c:pt idx="3">
                  <c:v>-3</c:v>
                </c:pt>
                <c:pt idx="4">
                  <c:v>-1</c:v>
                </c:pt>
                <c:pt idx="5">
                  <c:v>0</c:v>
                </c:pt>
                <c:pt idx="6">
                  <c:v>-2</c:v>
                </c:pt>
                <c:pt idx="7">
                  <c:v>0</c:v>
                </c:pt>
                <c:pt idx="8">
                  <c:v>-3</c:v>
                </c:pt>
                <c:pt idx="9">
                  <c:v>-6</c:v>
                </c:pt>
                <c:pt idx="10">
                  <c:v>2</c:v>
                </c:pt>
                <c:pt idx="11">
                  <c:v>0</c:v>
                </c:pt>
                <c:pt idx="12">
                  <c:v>-2</c:v>
                </c:pt>
                <c:pt idx="13">
                  <c:v>-2</c:v>
                </c:pt>
                <c:pt idx="14">
                  <c:v>-1</c:v>
                </c:pt>
                <c:pt idx="15">
                  <c:v>-1</c:v>
                </c:pt>
                <c:pt idx="16">
                  <c:v>-4</c:v>
                </c:pt>
                <c:pt idx="17">
                  <c:v>0</c:v>
                </c:pt>
                <c:pt idx="18">
                  <c:v>-1</c:v>
                </c:pt>
                <c:pt idx="19">
                  <c:v>-2</c:v>
                </c:pt>
                <c:pt idx="20">
                  <c:v>-6</c:v>
                </c:pt>
                <c:pt idx="21">
                  <c:v>-4</c:v>
                </c:pt>
                <c:pt idx="22">
                  <c:v>-4</c:v>
                </c:pt>
                <c:pt idx="23">
                  <c:v>-3</c:v>
                </c:pt>
                <c:pt idx="24">
                  <c:v>-2</c:v>
                </c:pt>
                <c:pt idx="25">
                  <c:v>3</c:v>
                </c:pt>
                <c:pt idx="26">
                  <c:v>-2</c:v>
                </c:pt>
                <c:pt idx="27">
                  <c:v>-3</c:v>
                </c:pt>
                <c:pt idx="28">
                  <c:v>-1</c:v>
                </c:pt>
                <c:pt idx="29">
                  <c:v>-1</c:v>
                </c:pt>
                <c:pt idx="30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30-4002-8782-FC6B0269E7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12</c:v>
                </c:pt>
                <c:pt idx="1">
                  <c:v>9</c:v>
                </c:pt>
                <c:pt idx="2">
                  <c:v>3</c:v>
                </c:pt>
                <c:pt idx="3">
                  <c:v>-5</c:v>
                </c:pt>
                <c:pt idx="4">
                  <c:v>-4</c:v>
                </c:pt>
                <c:pt idx="5">
                  <c:v>0</c:v>
                </c:pt>
                <c:pt idx="6">
                  <c:v>-2</c:v>
                </c:pt>
                <c:pt idx="7">
                  <c:v>5</c:v>
                </c:pt>
                <c:pt idx="8">
                  <c:v>-2</c:v>
                </c:pt>
                <c:pt idx="9">
                  <c:v>7</c:v>
                </c:pt>
                <c:pt idx="10">
                  <c:v>-3</c:v>
                </c:pt>
                <c:pt idx="11">
                  <c:v>4</c:v>
                </c:pt>
                <c:pt idx="12">
                  <c:v>0</c:v>
                </c:pt>
                <c:pt idx="13">
                  <c:v>-2</c:v>
                </c:pt>
                <c:pt idx="14">
                  <c:v>-7</c:v>
                </c:pt>
                <c:pt idx="15">
                  <c:v>0</c:v>
                </c:pt>
                <c:pt idx="16">
                  <c:v>3</c:v>
                </c:pt>
                <c:pt idx="17">
                  <c:v>-3</c:v>
                </c:pt>
                <c:pt idx="18">
                  <c:v>2</c:v>
                </c:pt>
                <c:pt idx="19">
                  <c:v>-1</c:v>
                </c:pt>
                <c:pt idx="20">
                  <c:v>1</c:v>
                </c:pt>
                <c:pt idx="21">
                  <c:v>-2</c:v>
                </c:pt>
                <c:pt idx="22">
                  <c:v>10</c:v>
                </c:pt>
                <c:pt idx="23">
                  <c:v>2</c:v>
                </c:pt>
                <c:pt idx="24">
                  <c:v>2</c:v>
                </c:pt>
                <c:pt idx="25">
                  <c:v>-3</c:v>
                </c:pt>
                <c:pt idx="26">
                  <c:v>-3</c:v>
                </c:pt>
                <c:pt idx="27">
                  <c:v>0</c:v>
                </c:pt>
                <c:pt idx="28">
                  <c:v>7</c:v>
                </c:pt>
                <c:pt idx="29">
                  <c:v>-7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930-4002-8782-FC6B0269E7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237</c:v>
                </c:pt>
                <c:pt idx="1">
                  <c:v>194</c:v>
                </c:pt>
                <c:pt idx="2">
                  <c:v>207</c:v>
                </c:pt>
                <c:pt idx="3">
                  <c:v>200</c:v>
                </c:pt>
                <c:pt idx="4">
                  <c:v>150</c:v>
                </c:pt>
                <c:pt idx="5">
                  <c:v>246</c:v>
                </c:pt>
                <c:pt idx="6">
                  <c:v>160</c:v>
                </c:pt>
                <c:pt idx="7">
                  <c:v>181</c:v>
                </c:pt>
                <c:pt idx="8">
                  <c:v>184</c:v>
                </c:pt>
                <c:pt idx="9">
                  <c:v>174</c:v>
                </c:pt>
                <c:pt idx="10">
                  <c:v>165</c:v>
                </c:pt>
                <c:pt idx="11">
                  <c:v>176</c:v>
                </c:pt>
                <c:pt idx="12">
                  <c:v>190</c:v>
                </c:pt>
                <c:pt idx="13">
                  <c:v>164</c:v>
                </c:pt>
                <c:pt idx="14">
                  <c:v>189</c:v>
                </c:pt>
                <c:pt idx="15">
                  <c:v>248</c:v>
                </c:pt>
                <c:pt idx="16">
                  <c:v>193</c:v>
                </c:pt>
                <c:pt idx="17">
                  <c:v>150</c:v>
                </c:pt>
                <c:pt idx="18">
                  <c:v>143</c:v>
                </c:pt>
                <c:pt idx="19">
                  <c:v>143</c:v>
                </c:pt>
                <c:pt idx="20">
                  <c:v>140</c:v>
                </c:pt>
                <c:pt idx="21">
                  <c:v>223</c:v>
                </c:pt>
                <c:pt idx="22">
                  <c:v>308</c:v>
                </c:pt>
                <c:pt idx="23">
                  <c:v>295</c:v>
                </c:pt>
                <c:pt idx="24">
                  <c:v>267</c:v>
                </c:pt>
                <c:pt idx="25">
                  <c:v>320</c:v>
                </c:pt>
                <c:pt idx="26">
                  <c:v>314</c:v>
                </c:pt>
                <c:pt idx="27">
                  <c:v>187</c:v>
                </c:pt>
                <c:pt idx="28">
                  <c:v>229</c:v>
                </c:pt>
                <c:pt idx="29">
                  <c:v>239</c:v>
                </c:pt>
                <c:pt idx="30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930-4002-8782-FC6B0269E70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8</c:v>
                </c:pt>
                <c:pt idx="1">
                  <c:v>89</c:v>
                </c:pt>
                <c:pt idx="2">
                  <c:v>17</c:v>
                </c:pt>
                <c:pt idx="3">
                  <c:v>9</c:v>
                </c:pt>
                <c:pt idx="4">
                  <c:v>6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15</c:v>
                </c:pt>
                <c:pt idx="9">
                  <c:v>8</c:v>
                </c:pt>
                <c:pt idx="10">
                  <c:v>8</c:v>
                </c:pt>
                <c:pt idx="11">
                  <c:v>4</c:v>
                </c:pt>
                <c:pt idx="12">
                  <c:v>11</c:v>
                </c:pt>
                <c:pt idx="13">
                  <c:v>2</c:v>
                </c:pt>
                <c:pt idx="14">
                  <c:v>-18</c:v>
                </c:pt>
                <c:pt idx="15">
                  <c:v>10</c:v>
                </c:pt>
                <c:pt idx="16">
                  <c:v>8</c:v>
                </c:pt>
                <c:pt idx="17">
                  <c:v>6</c:v>
                </c:pt>
                <c:pt idx="18">
                  <c:v>4</c:v>
                </c:pt>
                <c:pt idx="19">
                  <c:v>-2</c:v>
                </c:pt>
                <c:pt idx="20">
                  <c:v>6</c:v>
                </c:pt>
                <c:pt idx="21">
                  <c:v>1</c:v>
                </c:pt>
                <c:pt idx="22">
                  <c:v>9</c:v>
                </c:pt>
                <c:pt idx="23">
                  <c:v>-313</c:v>
                </c:pt>
                <c:pt idx="24">
                  <c:v>-21</c:v>
                </c:pt>
                <c:pt idx="25">
                  <c:v>0</c:v>
                </c:pt>
                <c:pt idx="26">
                  <c:v>8</c:v>
                </c:pt>
                <c:pt idx="27">
                  <c:v>5</c:v>
                </c:pt>
                <c:pt idx="28">
                  <c:v>13</c:v>
                </c:pt>
                <c:pt idx="29">
                  <c:v>-362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930-4002-8782-FC6B0269E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14736"/>
        <c:axId val="298015720"/>
      </c:lineChart>
      <c:dateAx>
        <c:axId val="298014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15720"/>
        <c:crosses val="autoZero"/>
        <c:auto val="1"/>
        <c:lblOffset val="100"/>
        <c:baseTimeUnit val="days"/>
      </c:dateAx>
      <c:valAx>
        <c:axId val="29801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1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25</c:v>
                </c:pt>
                <c:pt idx="2">
                  <c:v>20</c:v>
                </c:pt>
                <c:pt idx="3">
                  <c:v>16</c:v>
                </c:pt>
                <c:pt idx="4">
                  <c:v>20</c:v>
                </c:pt>
                <c:pt idx="5">
                  <c:v>10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6-43FC-9F32-B3AEC42133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</c:v>
                </c:pt>
                <c:pt idx="1">
                  <c:v>38</c:v>
                </c:pt>
                <c:pt idx="2">
                  <c:v>38</c:v>
                </c:pt>
                <c:pt idx="3">
                  <c:v>53</c:v>
                </c:pt>
                <c:pt idx="4">
                  <c:v>0</c:v>
                </c:pt>
                <c:pt idx="5">
                  <c:v>23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86-43FC-9F32-B3AEC42133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7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86-43FC-9F32-B3AEC42133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</c:v>
                </c:pt>
                <c:pt idx="1">
                  <c:v>18</c:v>
                </c:pt>
                <c:pt idx="2">
                  <c:v>13</c:v>
                </c:pt>
                <c:pt idx="3">
                  <c:v>6</c:v>
                </c:pt>
                <c:pt idx="4">
                  <c:v>9</c:v>
                </c:pt>
                <c:pt idx="5">
                  <c:v>4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86-43FC-9F32-B3AEC42133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15</c:v>
                </c:pt>
                <c:pt idx="1">
                  <c:v>20</c:v>
                </c:pt>
                <c:pt idx="2">
                  <c:v>21</c:v>
                </c:pt>
                <c:pt idx="3">
                  <c:v>19</c:v>
                </c:pt>
                <c:pt idx="4">
                  <c:v>13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86-43FC-9F32-B3AEC42133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-2</c:v>
                </c:pt>
                <c:pt idx="1">
                  <c:v>-3</c:v>
                </c:pt>
                <c:pt idx="2">
                  <c:v>-1</c:v>
                </c:pt>
                <c:pt idx="3">
                  <c:v>-1</c:v>
                </c:pt>
                <c:pt idx="4">
                  <c:v>-3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86-43FC-9F32-B3AEC42133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-1</c:v>
                </c:pt>
                <c:pt idx="1">
                  <c:v>-1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86-43FC-9F32-B3AEC42133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223</c:v>
                </c:pt>
                <c:pt idx="1">
                  <c:v>163</c:v>
                </c:pt>
                <c:pt idx="2">
                  <c:v>212</c:v>
                </c:pt>
                <c:pt idx="3">
                  <c:v>235</c:v>
                </c:pt>
                <c:pt idx="4">
                  <c:v>225</c:v>
                </c:pt>
                <c:pt idx="5">
                  <c:v>196</c:v>
                </c:pt>
                <c:pt idx="6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186-43FC-9F32-B3AEC421338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3</c:v>
                </c:pt>
                <c:pt idx="3">
                  <c:v>-48</c:v>
                </c:pt>
                <c:pt idx="4">
                  <c:v>-55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86-43FC-9F32-B3AEC4213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015392"/>
        <c:axId val="298016048"/>
      </c:barChart>
      <c:catAx>
        <c:axId val="29801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16048"/>
        <c:crosses val="autoZero"/>
        <c:auto val="1"/>
        <c:lblAlgn val="ctr"/>
        <c:lblOffset val="100"/>
        <c:noMultiLvlLbl val="0"/>
      </c:catAx>
      <c:valAx>
        <c:axId val="29801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1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AA-46D0-A3F2-46323E456C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AA-46D0-A3F2-46323E456C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AA-46D0-A3F2-46323E456C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AA-46D0-A3F2-46323E456C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4</c:v>
                </c:pt>
                <c:pt idx="14">
                  <c:v>5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AA-46D0-A3F2-46323E456C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AA-46D0-A3F2-46323E456C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2AA-46D0-A3F2-46323E456C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2AA-46D0-A3F2-46323E456C7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5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2AA-46D0-A3F2-46323E456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14080"/>
        <c:axId val="298023264"/>
      </c:lineChart>
      <c:dateAx>
        <c:axId val="298014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23264"/>
        <c:crosses val="autoZero"/>
        <c:auto val="1"/>
        <c:lblOffset val="100"/>
        <c:baseTimeUnit val="days"/>
      </c:dateAx>
      <c:valAx>
        <c:axId val="29802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1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24</c:v>
                </c:pt>
                <c:pt idx="2">
                  <c:v>0</c:v>
                </c:pt>
                <c:pt idx="3">
                  <c:v>28</c:v>
                </c:pt>
                <c:pt idx="4">
                  <c:v>55</c:v>
                </c:pt>
                <c:pt idx="5">
                  <c:v>8</c:v>
                </c:pt>
                <c:pt idx="6">
                  <c:v>52</c:v>
                </c:pt>
                <c:pt idx="7">
                  <c:v>49</c:v>
                </c:pt>
                <c:pt idx="8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4C-4007-95C5-D6A8031FDB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4C-4007-95C5-D6A8031FD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025232"/>
        <c:axId val="298028512"/>
      </c:barChart>
      <c:catAx>
        <c:axId val="29802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28512"/>
        <c:crosses val="autoZero"/>
        <c:auto val="1"/>
        <c:lblAlgn val="ctr"/>
        <c:lblOffset val="100"/>
        <c:noMultiLvlLbl val="0"/>
      </c:catAx>
      <c:valAx>
        <c:axId val="29802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2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C1-46D0-9D65-B3CB7B6AE9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6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C1-46D0-9D65-B3CB7B6AE9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C1-46D0-9D65-B3CB7B6AE9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1</c:v>
                </c:pt>
                <c:pt idx="2">
                  <c:v>8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C1-46D0-9D65-B3CB7B6AE9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8</c:v>
                </c:pt>
                <c:pt idx="1">
                  <c:v>10</c:v>
                </c:pt>
                <c:pt idx="2">
                  <c:v>16</c:v>
                </c:pt>
                <c:pt idx="3">
                  <c:v>14</c:v>
                </c:pt>
                <c:pt idx="4">
                  <c:v>6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C1-46D0-9D65-B3CB7B6AE9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C1-46D0-9D65-B3CB7B6AE9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11</c:v>
                </c:pt>
                <c:pt idx="3">
                  <c:v>12</c:v>
                </c:pt>
                <c:pt idx="4">
                  <c:v>14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C1-46D0-9D65-B3CB7B6AE94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8</c:v>
                </c:pt>
                <c:pt idx="3">
                  <c:v>12</c:v>
                </c:pt>
                <c:pt idx="4">
                  <c:v>13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C1-46D0-9D65-B3CB7B6AE94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14</c:v>
                </c:pt>
                <c:pt idx="1">
                  <c:v>10</c:v>
                </c:pt>
                <c:pt idx="2">
                  <c:v>12</c:v>
                </c:pt>
                <c:pt idx="3">
                  <c:v>10</c:v>
                </c:pt>
                <c:pt idx="4">
                  <c:v>12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FC1-46D0-9D65-B3CB7B6AE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029496"/>
        <c:axId val="298024248"/>
      </c:barChart>
      <c:catAx>
        <c:axId val="29802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24248"/>
        <c:crosses val="autoZero"/>
        <c:auto val="1"/>
        <c:lblAlgn val="ctr"/>
        <c:lblOffset val="100"/>
        <c:noMultiLvlLbl val="0"/>
      </c:catAx>
      <c:valAx>
        <c:axId val="29802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2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5.3254437869822001E-2</c:v>
                </c:pt>
                <c:pt idx="4">
                  <c:v>0.11686390532544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46-4EE7-9FD5-27E2C690D6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3.8050314465408998E-2</c:v>
                </c:pt>
                <c:pt idx="1">
                  <c:v>2.2405660377358E-2</c:v>
                </c:pt>
                <c:pt idx="2">
                  <c:v>1.4150943396226001E-2</c:v>
                </c:pt>
                <c:pt idx="3">
                  <c:v>2.5681341719077998E-2</c:v>
                </c:pt>
                <c:pt idx="4">
                  <c:v>1.1904761904762E-2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46-4EE7-9FD5-27E2C690D6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1646-4EE7-9FD5-27E2C690D6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3.1385746336341003E-2</c:v>
                </c:pt>
                <c:pt idx="1">
                  <c:v>1.3604467993699E-2</c:v>
                </c:pt>
                <c:pt idx="2">
                  <c:v>9.9348417585565004E-3</c:v>
                </c:pt>
                <c:pt idx="3">
                  <c:v>2.7208935987398E-2</c:v>
                </c:pt>
                <c:pt idx="4">
                  <c:v>1.7327796076184999E-2</c:v>
                </c:pt>
                <c:pt idx="5">
                  <c:v>4.5348226645663004E-3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46-4EE7-9FD5-27E2C690D6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2.2331888472351999E-2</c:v>
                </c:pt>
                <c:pt idx="1">
                  <c:v>1.2886597938144E-2</c:v>
                </c:pt>
                <c:pt idx="2">
                  <c:v>1.1043912058732E-2</c:v>
                </c:pt>
                <c:pt idx="3">
                  <c:v>9.9717722140402996E-3</c:v>
                </c:pt>
                <c:pt idx="4">
                  <c:v>2.1477663230241001E-2</c:v>
                </c:pt>
                <c:pt idx="5">
                  <c:v>1.3667603873789E-2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46-4EE7-9FD5-27E2C690D6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7.8179970291611008E-3</c:v>
                </c:pt>
                <c:pt idx="2">
                  <c:v>7.2099305935597005E-2</c:v>
                </c:pt>
                <c:pt idx="3">
                  <c:v>3.6483986136085E-2</c:v>
                </c:pt>
                <c:pt idx="4">
                  <c:v>5.2119980194408003E-3</c:v>
                </c:pt>
                <c:pt idx="5">
                  <c:v>5.2119980194408003E-3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46-4EE7-9FD5-27E2C690D6A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5.0990923615596003E-3</c:v>
                </c:pt>
                <c:pt idx="1">
                  <c:v>6.7987898154128999E-3</c:v>
                </c:pt>
                <c:pt idx="2">
                  <c:v>8.8075231699666998E-3</c:v>
                </c:pt>
                <c:pt idx="3">
                  <c:v>8.7817701782415998E-3</c:v>
                </c:pt>
                <c:pt idx="4">
                  <c:v>6.5559758934338004E-3</c:v>
                </c:pt>
                <c:pt idx="5">
                  <c:v>5.9489410884862003E-3</c:v>
                </c:pt>
                <c:pt idx="6">
                  <c:v>3.3993949077064001E-3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46-4EE7-9FD5-27E2C690D6A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3.5720884399827998E-2</c:v>
                </c:pt>
                <c:pt idx="1">
                  <c:v>3.5926176838906997E-2</c:v>
                </c:pt>
                <c:pt idx="2">
                  <c:v>3.1948635831741998E-2</c:v>
                </c:pt>
                <c:pt idx="3">
                  <c:v>4.2598181108990003E-2</c:v>
                </c:pt>
                <c:pt idx="4">
                  <c:v>4.5480171119144E-2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46-4EE7-9FD5-27E2C690D6A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3.6193606448331E-2</c:v>
                </c:pt>
                <c:pt idx="1">
                  <c:v>0.11572172007669</c:v>
                </c:pt>
                <c:pt idx="2">
                  <c:v>9.4152287044644997E-2</c:v>
                </c:pt>
                <c:pt idx="3">
                  <c:v>3.7660914817858E-2</c:v>
                </c:pt>
                <c:pt idx="4">
                  <c:v>4.0514014425271999E-2</c:v>
                </c:pt>
                <c:pt idx="5">
                  <c:v>0.10727654523875001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46-4EE7-9FD5-27E2C690D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083792"/>
        <c:axId val="268079856"/>
      </c:barChart>
      <c:catAx>
        <c:axId val="26808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79856"/>
        <c:crosses val="autoZero"/>
        <c:auto val="1"/>
        <c:lblAlgn val="ctr"/>
        <c:lblOffset val="100"/>
        <c:noMultiLvlLbl val="0"/>
      </c:catAx>
      <c:valAx>
        <c:axId val="26807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08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DE-449C-9CA6-814D6051B6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13</c:v>
                </c:pt>
                <c:pt idx="11">
                  <c:v>4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DE-449C-9CA6-814D6051B6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DE-449C-9CA6-814D6051B6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8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DE-449C-9CA6-814D6051B6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7</c:v>
                </c:pt>
                <c:pt idx="12">
                  <c:v>5</c:v>
                </c:pt>
                <c:pt idx="13">
                  <c:v>4</c:v>
                </c:pt>
                <c:pt idx="14">
                  <c:v>12</c:v>
                </c:pt>
                <c:pt idx="15">
                  <c:v>2</c:v>
                </c:pt>
                <c:pt idx="16">
                  <c:v>5</c:v>
                </c:pt>
                <c:pt idx="17">
                  <c:v>2</c:v>
                </c:pt>
                <c:pt idx="18">
                  <c:v>7</c:v>
                </c:pt>
                <c:pt idx="19">
                  <c:v>6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5DE-449C-9CA6-814D6051B69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DE-449C-9CA6-814D6051B6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11</c:v>
                </c:pt>
                <c:pt idx="12">
                  <c:v>8</c:v>
                </c:pt>
                <c:pt idx="13">
                  <c:v>4</c:v>
                </c:pt>
                <c:pt idx="14">
                  <c:v>6</c:v>
                </c:pt>
                <c:pt idx="15">
                  <c:v>3</c:v>
                </c:pt>
                <c:pt idx="16">
                  <c:v>5</c:v>
                </c:pt>
                <c:pt idx="17">
                  <c:v>8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5DE-449C-9CA6-814D6051B69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8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13</c:v>
                </c:pt>
                <c:pt idx="19">
                  <c:v>18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5DE-449C-9CA6-814D6051B69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13</c:v>
                </c:pt>
                <c:pt idx="10">
                  <c:v>1</c:v>
                </c:pt>
                <c:pt idx="11">
                  <c:v>6</c:v>
                </c:pt>
                <c:pt idx="12">
                  <c:v>9</c:v>
                </c:pt>
                <c:pt idx="13">
                  <c:v>4</c:v>
                </c:pt>
                <c:pt idx="14">
                  <c:v>1</c:v>
                </c:pt>
                <c:pt idx="15">
                  <c:v>2</c:v>
                </c:pt>
                <c:pt idx="16">
                  <c:v>5</c:v>
                </c:pt>
                <c:pt idx="17">
                  <c:v>7</c:v>
                </c:pt>
                <c:pt idx="18">
                  <c:v>6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5DE-449C-9CA6-814D6051B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909520"/>
        <c:axId val="298910504"/>
      </c:lineChart>
      <c:catAx>
        <c:axId val="29890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10504"/>
        <c:crosses val="autoZero"/>
        <c:auto val="1"/>
        <c:lblAlgn val="ctr"/>
        <c:lblOffset val="100"/>
        <c:noMultiLvlLbl val="0"/>
      </c:catAx>
      <c:valAx>
        <c:axId val="29891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0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5.5480759272683998E-2</c:v>
                </c:pt>
                <c:pt idx="13">
                  <c:v>0</c:v>
                </c:pt>
                <c:pt idx="14">
                  <c:v>0</c:v>
                </c:pt>
                <c:pt idx="15">
                  <c:v>5.0302555073900003E-2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4.1425633590271002E-2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39-4A23-A262-2E5CA73E6D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9.6758587324624994E-3</c:v>
                </c:pt>
                <c:pt idx="11">
                  <c:v>5.3852201257861998E-2</c:v>
                </c:pt>
                <c:pt idx="12">
                  <c:v>2.0833333333332999E-2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3.7735849056604001E-2</c:v>
                </c:pt>
                <c:pt idx="18">
                  <c:v>0</c:v>
                </c:pt>
                <c:pt idx="19">
                  <c:v>4.7169811320755001E-3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39-4A23-A262-2E5CA73E6D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39-4A23-A262-2E5CA73E6D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4.1173185157603997E-3</c:v>
                </c:pt>
                <c:pt idx="10">
                  <c:v>1.8975467942200001E-2</c:v>
                </c:pt>
                <c:pt idx="11">
                  <c:v>2.3540321079239E-2</c:v>
                </c:pt>
                <c:pt idx="12">
                  <c:v>0</c:v>
                </c:pt>
                <c:pt idx="13">
                  <c:v>2.5061938791585001E-2</c:v>
                </c:pt>
                <c:pt idx="14">
                  <c:v>1.4321107880906001E-3</c:v>
                </c:pt>
                <c:pt idx="15">
                  <c:v>0</c:v>
                </c:pt>
                <c:pt idx="16">
                  <c:v>3.3296575823106002E-2</c:v>
                </c:pt>
                <c:pt idx="17">
                  <c:v>0</c:v>
                </c:pt>
                <c:pt idx="18">
                  <c:v>7.3992390718013003E-3</c:v>
                </c:pt>
                <c:pt idx="19">
                  <c:v>2.9358271155856999E-2</c:v>
                </c:pt>
                <c:pt idx="20">
                  <c:v>8.1152944658465006E-3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39-4A23-A262-2E5CA73E6D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7.8104406064807E-3</c:v>
                </c:pt>
                <c:pt idx="11">
                  <c:v>1.3528798907654E-2</c:v>
                </c:pt>
                <c:pt idx="12">
                  <c:v>1.1129877864234999E-2</c:v>
                </c:pt>
                <c:pt idx="13">
                  <c:v>7.0782117996231004E-3</c:v>
                </c:pt>
                <c:pt idx="14">
                  <c:v>1.5295446187691001E-2</c:v>
                </c:pt>
                <c:pt idx="15">
                  <c:v>2.3431321819441998E-2</c:v>
                </c:pt>
                <c:pt idx="16">
                  <c:v>9.1772677126147999E-3</c:v>
                </c:pt>
                <c:pt idx="17">
                  <c:v>1.8549796440392001E-2</c:v>
                </c:pt>
                <c:pt idx="18">
                  <c:v>1.1018300141284999E-2</c:v>
                </c:pt>
                <c:pt idx="19">
                  <c:v>2.3594039332076999E-2</c:v>
                </c:pt>
                <c:pt idx="20">
                  <c:v>2.4407626895251999E-2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39-4A23-A262-2E5CA73E6D6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5.2121338475971998E-3</c:v>
                </c:pt>
                <c:pt idx="11">
                  <c:v>6.0808228221967001E-3</c:v>
                </c:pt>
                <c:pt idx="12">
                  <c:v>0</c:v>
                </c:pt>
                <c:pt idx="13">
                  <c:v>0</c:v>
                </c:pt>
                <c:pt idx="14">
                  <c:v>5.2121338475971998E-3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0.20587928698009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A39-4A23-A262-2E5CA73E6D6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9.3486537938537E-3</c:v>
                </c:pt>
                <c:pt idx="10">
                  <c:v>9.7735926026652001E-3</c:v>
                </c:pt>
                <c:pt idx="11">
                  <c:v>6.6444977377802996E-3</c:v>
                </c:pt>
                <c:pt idx="12">
                  <c:v>5.3117351101441002E-3</c:v>
                </c:pt>
                <c:pt idx="13">
                  <c:v>4.2493880881153004E-3</c:v>
                </c:pt>
                <c:pt idx="14">
                  <c:v>5.3825582449460998E-3</c:v>
                </c:pt>
                <c:pt idx="15">
                  <c:v>3.3995104704922E-3</c:v>
                </c:pt>
                <c:pt idx="16">
                  <c:v>1.3937992929017999E-2</c:v>
                </c:pt>
                <c:pt idx="17">
                  <c:v>8.2863067718248994E-3</c:v>
                </c:pt>
                <c:pt idx="18">
                  <c:v>1.1898286646723001E-2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A39-4A23-A262-2E5CA73E6D6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3.2168084853239E-2</c:v>
                </c:pt>
                <c:pt idx="11">
                  <c:v>0</c:v>
                </c:pt>
                <c:pt idx="12">
                  <c:v>7.0946050155773002E-2</c:v>
                </c:pt>
                <c:pt idx="13">
                  <c:v>6.4776828403096995E-2</c:v>
                </c:pt>
                <c:pt idx="14">
                  <c:v>2.3134581572535E-2</c:v>
                </c:pt>
                <c:pt idx="15">
                  <c:v>0</c:v>
                </c:pt>
                <c:pt idx="16">
                  <c:v>0</c:v>
                </c:pt>
                <c:pt idx="17">
                  <c:v>4.9353774021406997E-2</c:v>
                </c:pt>
                <c:pt idx="18">
                  <c:v>3.7015330516055003E-2</c:v>
                </c:pt>
                <c:pt idx="19">
                  <c:v>3.0674741492471999E-2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A39-4A23-A262-2E5CA73E6D6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7.1907957813998002E-2</c:v>
                </c:pt>
                <c:pt idx="8">
                  <c:v>0</c:v>
                </c:pt>
                <c:pt idx="9">
                  <c:v>3.6875875802049998E-2</c:v>
                </c:pt>
                <c:pt idx="10">
                  <c:v>2.0545130803999001E-2</c:v>
                </c:pt>
                <c:pt idx="11">
                  <c:v>4.2231657763776999E-2</c:v>
                </c:pt>
                <c:pt idx="12">
                  <c:v>3.5763746214369001E-2</c:v>
                </c:pt>
                <c:pt idx="13">
                  <c:v>0.10443774825366001</c:v>
                </c:pt>
                <c:pt idx="14">
                  <c:v>1.3696753869333E-2</c:v>
                </c:pt>
                <c:pt idx="15">
                  <c:v>5.4787015477332002E-2</c:v>
                </c:pt>
                <c:pt idx="16">
                  <c:v>9.4507601698397004E-2</c:v>
                </c:pt>
                <c:pt idx="17">
                  <c:v>0.12131410569980999</c:v>
                </c:pt>
                <c:pt idx="18">
                  <c:v>0.12098799251244</c:v>
                </c:pt>
                <c:pt idx="19">
                  <c:v>5.0221430854220997E-2</c:v>
                </c:pt>
                <c:pt idx="20">
                  <c:v>0</c:v>
                </c:pt>
                <c:pt idx="21">
                  <c:v>2.0545130803999001E-2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A39-4A23-A262-2E5CA73E6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99024"/>
        <c:axId val="298905584"/>
      </c:lineChart>
      <c:catAx>
        <c:axId val="29889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05584"/>
        <c:crosses val="autoZero"/>
        <c:auto val="1"/>
        <c:lblAlgn val="ctr"/>
        <c:lblOffset val="100"/>
        <c:noMultiLvlLbl val="0"/>
      </c:catAx>
      <c:valAx>
        <c:axId val="29890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9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79</c:v>
                </c:pt>
                <c:pt idx="1">
                  <c:v>94</c:v>
                </c:pt>
                <c:pt idx="2">
                  <c:v>94</c:v>
                </c:pt>
                <c:pt idx="3">
                  <c:v>15</c:v>
                </c:pt>
                <c:pt idx="4">
                  <c:v>13</c:v>
                </c:pt>
                <c:pt idx="5">
                  <c:v>70</c:v>
                </c:pt>
                <c:pt idx="6">
                  <c:v>97</c:v>
                </c:pt>
                <c:pt idx="7">
                  <c:v>55</c:v>
                </c:pt>
                <c:pt idx="8">
                  <c:v>33</c:v>
                </c:pt>
                <c:pt idx="9">
                  <c:v>50</c:v>
                </c:pt>
                <c:pt idx="10">
                  <c:v>8</c:v>
                </c:pt>
                <c:pt idx="11">
                  <c:v>6</c:v>
                </c:pt>
                <c:pt idx="12">
                  <c:v>48</c:v>
                </c:pt>
                <c:pt idx="13">
                  <c:v>62</c:v>
                </c:pt>
                <c:pt idx="14">
                  <c:v>70</c:v>
                </c:pt>
                <c:pt idx="15">
                  <c:v>128</c:v>
                </c:pt>
                <c:pt idx="16">
                  <c:v>79</c:v>
                </c:pt>
                <c:pt idx="17">
                  <c:v>9</c:v>
                </c:pt>
                <c:pt idx="18">
                  <c:v>14</c:v>
                </c:pt>
                <c:pt idx="19">
                  <c:v>75</c:v>
                </c:pt>
                <c:pt idx="20">
                  <c:v>58</c:v>
                </c:pt>
                <c:pt idx="21">
                  <c:v>53</c:v>
                </c:pt>
                <c:pt idx="22">
                  <c:v>78</c:v>
                </c:pt>
                <c:pt idx="23">
                  <c:v>73</c:v>
                </c:pt>
                <c:pt idx="24">
                  <c:v>17</c:v>
                </c:pt>
                <c:pt idx="25">
                  <c:v>13</c:v>
                </c:pt>
                <c:pt idx="26">
                  <c:v>81</c:v>
                </c:pt>
                <c:pt idx="27">
                  <c:v>79</c:v>
                </c:pt>
                <c:pt idx="28">
                  <c:v>59</c:v>
                </c:pt>
                <c:pt idx="29">
                  <c:v>136</c:v>
                </c:pt>
                <c:pt idx="30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AB-4DE4-A7E4-BFE8D08191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</c:v>
                </c:pt>
                <c:pt idx="1">
                  <c:v>30</c:v>
                </c:pt>
                <c:pt idx="2">
                  <c:v>33</c:v>
                </c:pt>
                <c:pt idx="3">
                  <c:v>17</c:v>
                </c:pt>
                <c:pt idx="4">
                  <c:v>10</c:v>
                </c:pt>
                <c:pt idx="5">
                  <c:v>17</c:v>
                </c:pt>
                <c:pt idx="6">
                  <c:v>23</c:v>
                </c:pt>
                <c:pt idx="7">
                  <c:v>15</c:v>
                </c:pt>
                <c:pt idx="8">
                  <c:v>22</c:v>
                </c:pt>
                <c:pt idx="9">
                  <c:v>21</c:v>
                </c:pt>
                <c:pt idx="10">
                  <c:v>5</c:v>
                </c:pt>
                <c:pt idx="11">
                  <c:v>4</c:v>
                </c:pt>
                <c:pt idx="12">
                  <c:v>12</c:v>
                </c:pt>
                <c:pt idx="13">
                  <c:v>20</c:v>
                </c:pt>
                <c:pt idx="14">
                  <c:v>18</c:v>
                </c:pt>
                <c:pt idx="15">
                  <c:v>69</c:v>
                </c:pt>
                <c:pt idx="16">
                  <c:v>13</c:v>
                </c:pt>
                <c:pt idx="17">
                  <c:v>11</c:v>
                </c:pt>
                <c:pt idx="18">
                  <c:v>5</c:v>
                </c:pt>
                <c:pt idx="19">
                  <c:v>28</c:v>
                </c:pt>
                <c:pt idx="20">
                  <c:v>30</c:v>
                </c:pt>
                <c:pt idx="21">
                  <c:v>24</c:v>
                </c:pt>
                <c:pt idx="22">
                  <c:v>21</c:v>
                </c:pt>
                <c:pt idx="23">
                  <c:v>28</c:v>
                </c:pt>
                <c:pt idx="24">
                  <c:v>12</c:v>
                </c:pt>
                <c:pt idx="25">
                  <c:v>5</c:v>
                </c:pt>
                <c:pt idx="26">
                  <c:v>19</c:v>
                </c:pt>
                <c:pt idx="27">
                  <c:v>36</c:v>
                </c:pt>
                <c:pt idx="28">
                  <c:v>27</c:v>
                </c:pt>
                <c:pt idx="29">
                  <c:v>34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AB-4DE4-A7E4-BFE8D08191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10</c:v>
                </c:pt>
                <c:pt idx="1">
                  <c:v>12</c:v>
                </c:pt>
                <c:pt idx="2">
                  <c:v>16</c:v>
                </c:pt>
                <c:pt idx="3">
                  <c:v>3</c:v>
                </c:pt>
                <c:pt idx="4">
                  <c:v>1</c:v>
                </c:pt>
                <c:pt idx="5">
                  <c:v>19</c:v>
                </c:pt>
                <c:pt idx="6">
                  <c:v>13</c:v>
                </c:pt>
                <c:pt idx="7">
                  <c:v>6</c:v>
                </c:pt>
                <c:pt idx="8">
                  <c:v>7</c:v>
                </c:pt>
                <c:pt idx="9">
                  <c:v>10</c:v>
                </c:pt>
                <c:pt idx="10">
                  <c:v>2</c:v>
                </c:pt>
                <c:pt idx="11">
                  <c:v>0</c:v>
                </c:pt>
                <c:pt idx="12">
                  <c:v>13</c:v>
                </c:pt>
                <c:pt idx="13">
                  <c:v>24</c:v>
                </c:pt>
                <c:pt idx="14">
                  <c:v>39</c:v>
                </c:pt>
                <c:pt idx="15">
                  <c:v>24</c:v>
                </c:pt>
                <c:pt idx="16">
                  <c:v>9</c:v>
                </c:pt>
                <c:pt idx="17">
                  <c:v>0</c:v>
                </c:pt>
                <c:pt idx="18">
                  <c:v>2</c:v>
                </c:pt>
                <c:pt idx="19">
                  <c:v>14</c:v>
                </c:pt>
                <c:pt idx="20">
                  <c:v>30</c:v>
                </c:pt>
                <c:pt idx="21">
                  <c:v>33</c:v>
                </c:pt>
                <c:pt idx="22">
                  <c:v>23</c:v>
                </c:pt>
                <c:pt idx="23">
                  <c:v>32</c:v>
                </c:pt>
                <c:pt idx="24">
                  <c:v>6</c:v>
                </c:pt>
                <c:pt idx="25">
                  <c:v>2</c:v>
                </c:pt>
                <c:pt idx="26">
                  <c:v>25</c:v>
                </c:pt>
                <c:pt idx="27">
                  <c:v>18</c:v>
                </c:pt>
                <c:pt idx="28">
                  <c:v>16</c:v>
                </c:pt>
                <c:pt idx="29">
                  <c:v>27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AB-4DE4-A7E4-BFE8D08191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33</c:v>
                </c:pt>
                <c:pt idx="1">
                  <c:v>49</c:v>
                </c:pt>
                <c:pt idx="2">
                  <c:v>33</c:v>
                </c:pt>
                <c:pt idx="3">
                  <c:v>24</c:v>
                </c:pt>
                <c:pt idx="4">
                  <c:v>9</c:v>
                </c:pt>
                <c:pt idx="5">
                  <c:v>43</c:v>
                </c:pt>
                <c:pt idx="6">
                  <c:v>39</c:v>
                </c:pt>
                <c:pt idx="7">
                  <c:v>36</c:v>
                </c:pt>
                <c:pt idx="8">
                  <c:v>27</c:v>
                </c:pt>
                <c:pt idx="9">
                  <c:v>25</c:v>
                </c:pt>
                <c:pt idx="10">
                  <c:v>10</c:v>
                </c:pt>
                <c:pt idx="11">
                  <c:v>7</c:v>
                </c:pt>
                <c:pt idx="12">
                  <c:v>60</c:v>
                </c:pt>
                <c:pt idx="13">
                  <c:v>44</c:v>
                </c:pt>
                <c:pt idx="14">
                  <c:v>31</c:v>
                </c:pt>
                <c:pt idx="15">
                  <c:v>37</c:v>
                </c:pt>
                <c:pt idx="16">
                  <c:v>41</c:v>
                </c:pt>
                <c:pt idx="17">
                  <c:v>19</c:v>
                </c:pt>
                <c:pt idx="18">
                  <c:v>9</c:v>
                </c:pt>
                <c:pt idx="19">
                  <c:v>47</c:v>
                </c:pt>
                <c:pt idx="20">
                  <c:v>90</c:v>
                </c:pt>
                <c:pt idx="21">
                  <c:v>36</c:v>
                </c:pt>
                <c:pt idx="22">
                  <c:v>34</c:v>
                </c:pt>
                <c:pt idx="23">
                  <c:v>53</c:v>
                </c:pt>
                <c:pt idx="24">
                  <c:v>11</c:v>
                </c:pt>
                <c:pt idx="25">
                  <c:v>2</c:v>
                </c:pt>
                <c:pt idx="26">
                  <c:v>43</c:v>
                </c:pt>
                <c:pt idx="27">
                  <c:v>33</c:v>
                </c:pt>
                <c:pt idx="28">
                  <c:v>25</c:v>
                </c:pt>
                <c:pt idx="29">
                  <c:v>47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AB-4DE4-A7E4-BFE8D08191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47</c:v>
                </c:pt>
                <c:pt idx="1">
                  <c:v>49</c:v>
                </c:pt>
                <c:pt idx="2">
                  <c:v>30</c:v>
                </c:pt>
                <c:pt idx="3">
                  <c:v>10</c:v>
                </c:pt>
                <c:pt idx="4">
                  <c:v>8</c:v>
                </c:pt>
                <c:pt idx="5">
                  <c:v>35</c:v>
                </c:pt>
                <c:pt idx="6">
                  <c:v>25</c:v>
                </c:pt>
                <c:pt idx="7">
                  <c:v>30</c:v>
                </c:pt>
                <c:pt idx="8">
                  <c:v>20</c:v>
                </c:pt>
                <c:pt idx="9">
                  <c:v>33</c:v>
                </c:pt>
                <c:pt idx="10">
                  <c:v>17</c:v>
                </c:pt>
                <c:pt idx="11">
                  <c:v>6</c:v>
                </c:pt>
                <c:pt idx="12">
                  <c:v>33</c:v>
                </c:pt>
                <c:pt idx="13">
                  <c:v>27</c:v>
                </c:pt>
                <c:pt idx="14">
                  <c:v>32</c:v>
                </c:pt>
                <c:pt idx="15">
                  <c:v>27</c:v>
                </c:pt>
                <c:pt idx="16">
                  <c:v>22</c:v>
                </c:pt>
                <c:pt idx="17">
                  <c:v>7</c:v>
                </c:pt>
                <c:pt idx="18">
                  <c:v>7</c:v>
                </c:pt>
                <c:pt idx="19">
                  <c:v>20</c:v>
                </c:pt>
                <c:pt idx="20">
                  <c:v>41</c:v>
                </c:pt>
                <c:pt idx="21">
                  <c:v>35</c:v>
                </c:pt>
                <c:pt idx="22">
                  <c:v>28</c:v>
                </c:pt>
                <c:pt idx="23">
                  <c:v>29</c:v>
                </c:pt>
                <c:pt idx="24">
                  <c:v>7</c:v>
                </c:pt>
                <c:pt idx="25">
                  <c:v>1</c:v>
                </c:pt>
                <c:pt idx="26">
                  <c:v>18</c:v>
                </c:pt>
                <c:pt idx="27">
                  <c:v>50</c:v>
                </c:pt>
                <c:pt idx="28">
                  <c:v>37</c:v>
                </c:pt>
                <c:pt idx="29">
                  <c:v>22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AB-4DE4-A7E4-BFE8D08191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7</c:v>
                </c:pt>
                <c:pt idx="2">
                  <c:v>5</c:v>
                </c:pt>
                <c:pt idx="3">
                  <c:v>0</c:v>
                </c:pt>
                <c:pt idx="4">
                  <c:v>6</c:v>
                </c:pt>
                <c:pt idx="5">
                  <c:v>1</c:v>
                </c:pt>
                <c:pt idx="6">
                  <c:v>15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0</c:v>
                </c:pt>
                <c:pt idx="12">
                  <c:v>7</c:v>
                </c:pt>
                <c:pt idx="13">
                  <c:v>10</c:v>
                </c:pt>
                <c:pt idx="14">
                  <c:v>8</c:v>
                </c:pt>
                <c:pt idx="15">
                  <c:v>6</c:v>
                </c:pt>
                <c:pt idx="16">
                  <c:v>9</c:v>
                </c:pt>
                <c:pt idx="17">
                  <c:v>0</c:v>
                </c:pt>
                <c:pt idx="18">
                  <c:v>2</c:v>
                </c:pt>
                <c:pt idx="19">
                  <c:v>3</c:v>
                </c:pt>
                <c:pt idx="20">
                  <c:v>7</c:v>
                </c:pt>
                <c:pt idx="21">
                  <c:v>11</c:v>
                </c:pt>
                <c:pt idx="22">
                  <c:v>27</c:v>
                </c:pt>
                <c:pt idx="23">
                  <c:v>4</c:v>
                </c:pt>
                <c:pt idx="24">
                  <c:v>4</c:v>
                </c:pt>
                <c:pt idx="25">
                  <c:v>0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CAB-4DE4-A7E4-BFE8D08191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16</c:v>
                </c:pt>
                <c:pt idx="1">
                  <c:v>11</c:v>
                </c:pt>
                <c:pt idx="2">
                  <c:v>5</c:v>
                </c:pt>
                <c:pt idx="3">
                  <c:v>1</c:v>
                </c:pt>
                <c:pt idx="4">
                  <c:v>4</c:v>
                </c:pt>
                <c:pt idx="5">
                  <c:v>36</c:v>
                </c:pt>
                <c:pt idx="6">
                  <c:v>16</c:v>
                </c:pt>
                <c:pt idx="7">
                  <c:v>21</c:v>
                </c:pt>
                <c:pt idx="8">
                  <c:v>12</c:v>
                </c:pt>
                <c:pt idx="9">
                  <c:v>37</c:v>
                </c:pt>
                <c:pt idx="10">
                  <c:v>8</c:v>
                </c:pt>
                <c:pt idx="11">
                  <c:v>4</c:v>
                </c:pt>
                <c:pt idx="12">
                  <c:v>10</c:v>
                </c:pt>
                <c:pt idx="13">
                  <c:v>10</c:v>
                </c:pt>
                <c:pt idx="14">
                  <c:v>13</c:v>
                </c:pt>
                <c:pt idx="15">
                  <c:v>12</c:v>
                </c:pt>
                <c:pt idx="16">
                  <c:v>17</c:v>
                </c:pt>
                <c:pt idx="17">
                  <c:v>5</c:v>
                </c:pt>
                <c:pt idx="18">
                  <c:v>6</c:v>
                </c:pt>
                <c:pt idx="19">
                  <c:v>16</c:v>
                </c:pt>
                <c:pt idx="20">
                  <c:v>20</c:v>
                </c:pt>
                <c:pt idx="21">
                  <c:v>15</c:v>
                </c:pt>
                <c:pt idx="22">
                  <c:v>17</c:v>
                </c:pt>
                <c:pt idx="23">
                  <c:v>9</c:v>
                </c:pt>
                <c:pt idx="24">
                  <c:v>8</c:v>
                </c:pt>
                <c:pt idx="25">
                  <c:v>5</c:v>
                </c:pt>
                <c:pt idx="26">
                  <c:v>8</c:v>
                </c:pt>
                <c:pt idx="27">
                  <c:v>7</c:v>
                </c:pt>
                <c:pt idx="28">
                  <c:v>20</c:v>
                </c:pt>
                <c:pt idx="29">
                  <c:v>14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CAB-4DE4-A7E4-BFE8D08191F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16</c:v>
                </c:pt>
                <c:pt idx="1">
                  <c:v>21</c:v>
                </c:pt>
                <c:pt idx="2">
                  <c:v>13</c:v>
                </c:pt>
                <c:pt idx="3">
                  <c:v>2</c:v>
                </c:pt>
                <c:pt idx="4">
                  <c:v>1</c:v>
                </c:pt>
                <c:pt idx="5">
                  <c:v>16</c:v>
                </c:pt>
                <c:pt idx="6">
                  <c:v>21</c:v>
                </c:pt>
                <c:pt idx="7">
                  <c:v>13</c:v>
                </c:pt>
                <c:pt idx="8">
                  <c:v>9</c:v>
                </c:pt>
                <c:pt idx="9">
                  <c:v>15</c:v>
                </c:pt>
                <c:pt idx="10">
                  <c:v>8</c:v>
                </c:pt>
                <c:pt idx="11">
                  <c:v>5</c:v>
                </c:pt>
                <c:pt idx="12">
                  <c:v>21</c:v>
                </c:pt>
                <c:pt idx="13">
                  <c:v>21</c:v>
                </c:pt>
                <c:pt idx="14">
                  <c:v>23</c:v>
                </c:pt>
                <c:pt idx="15">
                  <c:v>17</c:v>
                </c:pt>
                <c:pt idx="16">
                  <c:v>27</c:v>
                </c:pt>
                <c:pt idx="17">
                  <c:v>10</c:v>
                </c:pt>
                <c:pt idx="18">
                  <c:v>2</c:v>
                </c:pt>
                <c:pt idx="19">
                  <c:v>21</c:v>
                </c:pt>
                <c:pt idx="20">
                  <c:v>30</c:v>
                </c:pt>
                <c:pt idx="21">
                  <c:v>13</c:v>
                </c:pt>
                <c:pt idx="22">
                  <c:v>33</c:v>
                </c:pt>
                <c:pt idx="23">
                  <c:v>109</c:v>
                </c:pt>
                <c:pt idx="24">
                  <c:v>9</c:v>
                </c:pt>
                <c:pt idx="25">
                  <c:v>7</c:v>
                </c:pt>
                <c:pt idx="26">
                  <c:v>30</c:v>
                </c:pt>
                <c:pt idx="27">
                  <c:v>18</c:v>
                </c:pt>
                <c:pt idx="28">
                  <c:v>20</c:v>
                </c:pt>
                <c:pt idx="29">
                  <c:v>10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CAB-4DE4-A7E4-BFE8D08191F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25</c:v>
                </c:pt>
                <c:pt idx="1">
                  <c:v>3</c:v>
                </c:pt>
                <c:pt idx="2">
                  <c:v>10</c:v>
                </c:pt>
                <c:pt idx="3">
                  <c:v>4</c:v>
                </c:pt>
                <c:pt idx="4">
                  <c:v>5</c:v>
                </c:pt>
                <c:pt idx="5">
                  <c:v>9</c:v>
                </c:pt>
                <c:pt idx="6">
                  <c:v>4</c:v>
                </c:pt>
                <c:pt idx="7">
                  <c:v>21</c:v>
                </c:pt>
                <c:pt idx="8">
                  <c:v>19</c:v>
                </c:pt>
                <c:pt idx="9">
                  <c:v>21</c:v>
                </c:pt>
                <c:pt idx="10">
                  <c:v>9</c:v>
                </c:pt>
                <c:pt idx="11">
                  <c:v>0</c:v>
                </c:pt>
                <c:pt idx="12">
                  <c:v>10</c:v>
                </c:pt>
                <c:pt idx="13">
                  <c:v>4</c:v>
                </c:pt>
                <c:pt idx="14">
                  <c:v>9</c:v>
                </c:pt>
                <c:pt idx="15">
                  <c:v>23</c:v>
                </c:pt>
                <c:pt idx="16">
                  <c:v>21</c:v>
                </c:pt>
                <c:pt idx="17">
                  <c:v>6</c:v>
                </c:pt>
                <c:pt idx="18">
                  <c:v>10</c:v>
                </c:pt>
                <c:pt idx="19">
                  <c:v>15</c:v>
                </c:pt>
                <c:pt idx="20">
                  <c:v>18</c:v>
                </c:pt>
                <c:pt idx="21">
                  <c:v>34</c:v>
                </c:pt>
                <c:pt idx="22">
                  <c:v>14</c:v>
                </c:pt>
                <c:pt idx="23">
                  <c:v>24</c:v>
                </c:pt>
                <c:pt idx="24">
                  <c:v>20</c:v>
                </c:pt>
                <c:pt idx="25">
                  <c:v>17</c:v>
                </c:pt>
                <c:pt idx="26">
                  <c:v>33</c:v>
                </c:pt>
                <c:pt idx="27">
                  <c:v>63</c:v>
                </c:pt>
                <c:pt idx="28">
                  <c:v>43</c:v>
                </c:pt>
                <c:pt idx="29">
                  <c:v>39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CAB-4DE4-A7E4-BFE8D0819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22688"/>
        <c:axId val="234023016"/>
      </c:lineChart>
      <c:dateAx>
        <c:axId val="23402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23016"/>
        <c:crosses val="autoZero"/>
        <c:auto val="1"/>
        <c:lblOffset val="100"/>
        <c:baseTimeUnit val="days"/>
      </c:dateAx>
      <c:valAx>
        <c:axId val="23402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2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246</c:v>
                </c:pt>
                <c:pt idx="1">
                  <c:v>25</c:v>
                </c:pt>
                <c:pt idx="2">
                  <c:v>55</c:v>
                </c:pt>
                <c:pt idx="3">
                  <c:v>14</c:v>
                </c:pt>
                <c:pt idx="4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FC-427C-B398-26613F1295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</c:v>
                </c:pt>
                <c:pt idx="1">
                  <c:v>19</c:v>
                </c:pt>
                <c:pt idx="2">
                  <c:v>16</c:v>
                </c:pt>
                <c:pt idx="3">
                  <c:v>6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FC-427C-B398-26613F1295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50</c:v>
                </c:pt>
                <c:pt idx="1">
                  <c:v>7</c:v>
                </c:pt>
                <c:pt idx="2">
                  <c:v>10</c:v>
                </c:pt>
                <c:pt idx="3">
                  <c:v>12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FC-427C-B398-26613F1295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63</c:v>
                </c:pt>
                <c:pt idx="1">
                  <c:v>8</c:v>
                </c:pt>
                <c:pt idx="2">
                  <c:v>17</c:v>
                </c:pt>
                <c:pt idx="3">
                  <c:v>11</c:v>
                </c:pt>
                <c:pt idx="4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FC-427C-B398-26613F1295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FC-427C-B398-26613F1295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7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FC-427C-B398-26613F1295B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FC-427C-B398-26613F1295B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86</c:v>
                </c:pt>
                <c:pt idx="1">
                  <c:v>2</c:v>
                </c:pt>
                <c:pt idx="2">
                  <c:v>12</c:v>
                </c:pt>
                <c:pt idx="3">
                  <c:v>3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DFC-427C-B398-26613F1295B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FC-427C-B398-26613F129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464992"/>
        <c:axId val="294457776"/>
      </c:barChart>
      <c:catAx>
        <c:axId val="29446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57776"/>
        <c:crosses val="autoZero"/>
        <c:auto val="1"/>
        <c:lblAlgn val="ctr"/>
        <c:lblOffset val="100"/>
        <c:noMultiLvlLbl val="0"/>
      </c:catAx>
      <c:valAx>
        <c:axId val="29445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6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61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5155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5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123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96264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6854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0508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968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120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93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979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340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525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777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934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4126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969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053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1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139824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13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86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67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5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33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05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4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770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67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3155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78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3382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2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8224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159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889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546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529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397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7736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35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3903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742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46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390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6432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30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462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4785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76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868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039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2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066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32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@Supervielle_ARG - 2017-01-25 18:53:22</a:t>
                      </a:r>
                      <a:r>
                        <a:rPr lang="es-ES" sz="1000"/>
                        <a:t>
Lautaro Sabio necesita un corazón urgente. Ayudá a crear conciencia sobre la donación de órganos a través de #UnCorazónparaLauti https://t.co/AyZO3p5757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1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- 2017-01-26 18:14:00</a:t>
                      </a:r>
                      <a:r>
                        <a:rPr lang="es-ES" sz="1000"/>
                        <a:t>
¡Cada vez falta menos para #EdSheeranArgentina! Preparate para la preventa con #FrancésGo. https://t.co/MzA1pzbh6R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167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- 2017-01-16 10:00:02</a:t>
                      </a:r>
                      <a:r>
                        <a:rPr lang="es-ES" sz="1000"/>
                        <a:t>
Hacé tus transferencias de una forma más simple con tu alias CBU👌 Enterate cómo en https://t.co/A6WjuO0rsH https://t.co/tVM3TAesJR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5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- 2017-01-23 10:00:04</a:t>
                      </a:r>
                      <a:r>
                        <a:rPr lang="es-ES" sz="1000"/>
                        <a:t>
Bajá #FrancésGo y disfrutá un 50% off en tu King Mix Citos en Burger King del 23 al 30/01: https://t.co/8RXw6IcI4w https://t.co/AbYKsyL2ck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- 2017-01-24 16:01:51</a:t>
                      </a:r>
                      <a:r>
                        <a:rPr lang="es-ES" sz="1000"/>
                        <a:t>
Toda la familia disfruta de este #VeranoMuyProvincia en #Miramar 🎉 Nuestros Espacios @bancoprovincia ofrecen juegos, mateadas y ¡mucho más! https://t.co/tYhNUDRugM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86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- 2017-01-25 17:03:39</a:t>
                      </a:r>
                      <a:r>
                        <a:rPr lang="es-ES" sz="1000"/>
                        <a:t>
¡El #VeranoMuyProvincia llegó a #Necochea! Vivimos nuestras tardes a pura diversión con los más chicos en nuestros Espacios @bancoprovincia https://t.co/Y9kf1XwAXk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16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- 2017-01-24 15:06:14</a:t>
                      </a:r>
                      <a:r>
                        <a:rPr lang="es-ES" sz="1000"/>
                        <a:t>
Ahora podés abrir tu cuenta desde la comodidad de tu casa. 
Términos y condiciones: https://t.co/YpWLlhwOw2 https://t.co/lTtL6LD1tr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0.2396%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06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- 2017-01-30 18:30:01</a:t>
                      </a:r>
                      <a:r>
                        <a:rPr lang="es-ES" sz="1000"/>
                        <a:t>
Levantá tu día con este #DesafíoGalicia con los rubros donde tenés beneficios. ¿Cuántas palabras encontraste? https://t.co/j17vyq4mVu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8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- 2017-02-04 12:00:03</a:t>
                      </a:r>
                      <a:r>
                        <a:rPr lang="es-ES" sz="1000"/>
                        <a:t>
Entrá a https://t.co/Wf2L6hqHQh y participá por entradas para @LosNocherosOfic en Mar del plata. ¡Tenés tiempo hasta el lunes 6 a las 15 hs! https://t.co/r6tI32QKD9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969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- 2017-01-19 16:44:22</a:t>
                      </a:r>
                      <a:r>
                        <a:rPr lang="es-ES" sz="1000"/>
                        <a:t>
RT @VarskySports: Este es el plantel de #ArgentinaXV para el #AmericasRugbyChampionship 
4/2-CAN
11-URU
18-CHI
25-BRA
4/3-USA
@ICBCArgent…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8160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404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045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86709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6656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0153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209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311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40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10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- 2017-02-03 14:09:07</a:t>
                      </a:r>
                      <a:r>
                        <a:rPr lang="es-ES" sz="1000"/>
                        <a:t>
#BienvenidaGalicia ¡Seguimos sumando talento a nuestro equipo! ¿Querés formar parte? Compartimos tu CV en https://t.co/3ie7upsIIz👏😁 https://t.co/iQmR2OgSmO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55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- 2017-01-30 18:01:52</a:t>
                      </a:r>
                      <a:r>
                        <a:rPr lang="es-ES" sz="1000"/>
                        <a:t>
Daniel logra todo lo que se propone 👕🏆
¿Cuál es tu mayor logro? #MiHistoriaMiBanco
Envianos tu historia a bancodehistorias@bpba.com.ar https://t.co/o9KTa7n2w5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29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 - 2017-01-25 15:07:05</a:t>
                      </a:r>
                      <a:r>
                        <a:rPr lang="es-ES" sz="1000"/>
                        <a:t>
¿Te imaginas ser #PeriodistaPorUnDía y comentar un partido de @ATENAS_CORDOBA en vivo? Enviá tus datos y participá 📧 https://t.co/woazHG13an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3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- 2017-01-18 08:00:01</a:t>
                      </a:r>
                      <a:r>
                        <a:rPr lang="es-ES" sz="1000"/>
                        <a:t>
Recordá que respondemos todas las consultas sobre nuestros servicios en @BPResponde de lunes a viernes de 8 a 20 hs.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07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- 2017-02-06 12:00:02</a:t>
                      </a:r>
                      <a:r>
                        <a:rPr lang="es-ES" sz="1000"/>
                        <a:t>
Aprovechá la promo en el canje de tus KMS. LATAM Pass y volá en abril, mayo y junio https://t.co/Uhjzre0Xe8 https://t.co/HhLzgEQUKM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29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- 2017-01-18 15:59:41</a:t>
                      </a:r>
                      <a:r>
                        <a:rPr lang="es-ES" sz="1000"/>
                        <a:t>
¿Querés comprar, refaccionar o ampliar tu casa? Concretá tus proyectos con los Créditos Provincia 🏡🔑 Más info: https://t.co/6HCm4agFgd https://t.co/AQoXaVLseD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30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- 2017-02-02 11:00:06</a:t>
                      </a:r>
                      <a:r>
                        <a:rPr lang="es-ES" sz="1000"/>
                        <a:t>
Vos, en Colonia, con @buquebus_ar, canjeando #PuntosQuiero! Así de simple, hacé tu canje ya: https://t.co/el4YwHwwRc https://t.co/aPANxoyM1V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67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@ICBCArgentina - 2017-01-17 11:16:21</a:t>
                      </a:r>
                      <a:r>
                        <a:rPr lang="en-US" sz="1000"/>
                        <a:t>
😃🌴Mirá las fotos de las actividades ICBC de este verano🌴👌🔴 Experiencia Gourmet: “Matías Kyriazis”🔴 Yoga, Running, Surf.📍Cozumel, Cariló https://t.co/rfIThXWYWD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2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- 2017-01-25 15:23:01</a:t>
                      </a:r>
                      <a:r>
                        <a:rPr lang="es-ES" sz="1000"/>
                        <a:t>
RT @Alto_Palermo: Del 25 al 31 comprá en @markovaonline y más locales adheridos y triplicá tus puntos Quiero! @BancoGalicia. Legales: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60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- 2017-02-09 09:00:04</a:t>
                      </a:r>
                      <a:r>
                        <a:rPr lang="es-ES" sz="1000"/>
                        <a:t>
¡Compras online con ICBC y Todo Pago!👌Adherí tus tarjetas a la Billetera Virtual en https://t.co/0Hv6dAoPaJ https://t.co/rdcs77VpXh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6626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287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421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30184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942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945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5999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958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724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0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- 2017-02-09 17:00:02</a:t>
                      </a:r>
                      <a:r>
                        <a:rPr lang="es-ES" sz="1000"/>
                        <a:t>
Todos los meses tenés una nueva chance de ganar uno de los 100 sueldos que sorteamos #HacéTuSueldoMásGrande
Más info https://t.co/Bvbu581DC0 https://t.co/p2CisRfcAJ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24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- 2017-01-20 09:00:02</a:t>
                      </a:r>
                      <a:r>
                        <a:rPr lang="es-ES" sz="1000"/>
                        <a:t>
Descubrí todas nuestras opciones en inversiones a Plazo Fijo y hacé crecer tus ahorros: https://t.co/fefLbqAgqK https://t.co/vuhNxK15PZ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5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- 2017-01-20 09:46:16</a:t>
                      </a:r>
                      <a:r>
                        <a:rPr lang="es-ES" sz="1000"/>
                        <a:t>
RT @Falabella_ar: Hoy 20/1 aprovechá un 30% de ahorro y cuotas s/interés con tus Tarjetas de @BancoGalicia https://t.co/JeOO2Hido8 https://…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10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- 2017-01-23 09:00:04</a:t>
                      </a:r>
                      <a:r>
                        <a:rPr lang="es-ES" sz="1000"/>
                        <a:t>
Aprovechá del 23 al 30/01 el descuento en la compra de KMS. LATAM Pass y volá por el mundo: https://t.co/0uJVNodTlQ https://t.co/0UxDFyh1lN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72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 - 2017-01-13 17:58:28</a:t>
                      </a:r>
                      <a:r>
                        <a:rPr lang="es-ES" sz="1000"/>
                        <a:t>
Este Verano, con las Tarjetas de Crédito HSBC, hasta 30% OFF en cines y teatros. #ElMomentoEsAhora. https://t.co/TbdjioKfGV https://t.co/mUF4viwxvu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955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822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4220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41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377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24535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582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0461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3895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25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@moveconcertsarg - 2017-01-31 13:01:26</a:t>
                      </a:r>
                      <a:r>
                        <a:rPr lang="es-ES" sz="1000"/>
                        <a:t>
Sectores y precios @edsheeran en @estadiounicolp
Preventa @BBVAFrancesArg: 16/2 10hs
Venta general: 20/2 10hs… https://t.co/N2V0l5JE9k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4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@DipMiguelFunes - 2017-01-26 12:29:52</a:t>
                      </a:r>
                      <a:r>
                        <a:rPr lang="es-ES" sz="1000"/>
                        <a:t>
Con respaldo de la Bancaria en cabeza de @SergioOPalazzo participo del paro en Mutual del @bancoprovincia ante el i… https://t.co/TuqNJgMexU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08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@verobrunati - 2017-02-10 13:40:10</a:t>
                      </a:r>
                      <a:r>
                        <a:rPr lang="es-ES" sz="1000"/>
                        <a:t>
Fantástico @BancoCiudad se niegan a pagarme la pensión de mis hijos con la partida de nacimiento porque para ellos no soy la tutora. Genial.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25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@igor5dtk - 2017-01-24 14:20:59</a:t>
                      </a:r>
                      <a:r>
                        <a:rPr lang="es-ES" sz="1000"/>
                        <a:t>
Buscas @SantanderRio  y te salen TODAS QUEJAS! #Terrible #BuscandoOtroBanco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79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@DipMiguelFunes - 2017-02-09 14:08:15</a:t>
                      </a:r>
                      <a:r>
                        <a:rPr lang="es-ES" sz="1000"/>
                        <a:t>
#ahora @bancoprovincia @mariuvidal @juancurutchet y Directorio cumplan con acuerdo y no persigan a trabajadorxs!… https://t.co/xhaeDSOAVJ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72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@Lo_Mauro - 2017-01-25 10:11:56</a:t>
                      </a:r>
                      <a:r>
                        <a:rPr lang="es-ES" sz="1000"/>
                        <a:t>
¿Sabés que @SantanderRio? Pone vos la PUTA CONTRASEÑA que se te cante el forro del ojete, y me la mandás por mail,… https://t.co/PAyWOQauoD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56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@BBVAFrancesArg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@dannymiche - 2017-01-22 08:38:43</a:t>
                      </a:r>
                      <a:r>
                        <a:rPr lang="en-US" sz="1000"/>
                        <a:t>
Sras y Sres, su majestad Roger Federer le ganó a Nishikori 67 64 61 46 63 y jugará el martes v Mischa Zverev 4tos #AusOpen 
@BBVAFrancesArg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16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@InformacionCABJ - 2017-01-27 14:13:17</a:t>
                      </a:r>
                      <a:r>
                        <a:rPr lang="es-ES" sz="1000"/>
                        <a:t>
.@MChichoSerna fue reconocido por el @BancoCiudad. "Siempre di todo por Boca", dijo al término del partido 👏🏻👏🏻👏🏻 https://t.co/D1C85GueBI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89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@mery_delcerro - 2017-01-14 18:45:53</a:t>
                      </a:r>
                      <a:r>
                        <a:rPr lang="es-ES" sz="1000"/>
                        <a:t>
Hacete unos macarons con Mauricio Asta 
@BBVAFrancesArg, #VeranoFrancésGo https://t.co/Fbq5k91Y7J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30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@bancoprovincia</a:t>
                      </a:r>
                      <a:r>
                        <a:rPr lang="pt-BR" sz="1000"/>
                        <a:t> was mentioned by </a:t>
                      </a:r>
                      <a:r>
                        <a:rPr lang="pt-BR" sz="1000" b="1"/>
                        <a:t>@doblebragado - 2017-02-06 18:34:00</a:t>
                      </a:r>
                      <a:r>
                        <a:rPr lang="pt-BR" sz="1000"/>
                        <a:t>
#DobleBragado82 Copa @bancoprovincia Et2
1 Nicolás Naranjo 
2 Marcos Crespo 
3 Laureano Rosas https://t.co/JG72cwB2Rs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560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42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4024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69853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882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94534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7795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5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@adiospipino - 2017-01-26 12:28:15</a:t>
                      </a:r>
                      <a:r>
                        <a:rPr lang="es-ES" sz="1000"/>
                        <a:t>
Les cuento que los ESTAFADORES de @ICBCArgentina habilitan tarjetas a personas que no las pidieron. Lo voy a contar todos los días.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01/26/2017 15:31:56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11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@doblebragado - 2017-02-07 19:10:56</a:t>
                      </a:r>
                      <a:r>
                        <a:rPr lang="es-ES" sz="1000"/>
                        <a:t>
Victoria de etapa para @rosas_laureano que es nuevo líder de la general #DobleBragado82 Copa @bancoprovincia
2… https://t.co/lsmgmV7COZ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7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@CATalleresdecba - 2017-02-03 12:57:56</a:t>
                      </a:r>
                      <a:r>
                        <a:rPr lang="es-ES" sz="1000"/>
                        <a:t>
Nueva cartelería @BBVAFrancesArg en la #Boutique de barrio Jardín. https://t.co/gS19eOMTpI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1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@mery_delcerro - 2017-01-14 18:43:46</a:t>
                      </a:r>
                      <a:r>
                        <a:rPr lang="es-ES" sz="1000"/>
                        <a:t>
Hacete unos macarons con Mauricio Asta 😎
#mdq
@BBVAFrancesArg, #VeranoFrancésGo https://t.co/2yiiUuYaFG https://t.co/MhJLsdaCIl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2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@DipMiguelFunes - 2017-01-13 12:04:42</a:t>
                      </a:r>
                      <a:r>
                        <a:rPr lang="es-ES" sz="1000"/>
                        <a:t>
Como gremial, en asamblea x incumplimiento de la C.D de la Mutual del @bancoprovincia O pagan o vamos al paro!… https://t.co/zPk9B4HKs8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78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@VarskySports - 2017-01-20 21:48:09</a:t>
                      </a:r>
                      <a:r>
                        <a:rPr lang="es-ES" sz="1000"/>
                        <a:t>
Este es el plantel confirmado de #LosPumas7s para Wellington (28 y 29/1) y Sydney (4 y 5/2). @ICBCArgentina Sponsor… https://t.co/2wqZ6kZOKG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84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@alestoeessel - 2017-02-08 11:51:30</a:t>
                      </a:r>
                      <a:r>
                        <a:rPr lang="es-ES" sz="1000"/>
                        <a:t>
@estuesel @ICBCArgentina Feliz cumpleaños querido sobrino! Te acompaño con toda mi fuerza en tu sueño!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32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@juancurutchet - 2017-02-03 19:12:13</a:t>
                      </a:r>
                      <a:r>
                        <a:rPr lang="es-ES" sz="1000"/>
                        <a:t>
Desde el @bancoprovincia otorgamos 650 préstamos a familias y comerciantes afectados por las inundaciones en la Provincia.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5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@bancoprovincia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@doblebragado - 2017-02-06 16:11:56</a:t>
                      </a:r>
                      <a:r>
                        <a:rPr lang="en-US" sz="1000"/>
                        <a:t>
#DobleBragado82 Copa @bancoprovincia 
Meta Sprint Suipacha 
1 Cristian Clavero 
2 Nicolás Naranjo 
3 Sergio Fredes
@infobiker @CiclismoXXI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52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@fertso - 2017-02-09 16:10:11</a:t>
                      </a:r>
                      <a:r>
                        <a:rPr lang="es-ES" sz="1000"/>
                        <a:t>
#AsambleaBancariaEnGuanahani 1000 CompañerosMovilizados @SergioOPalazzo @LA_1875 @AgrJustic @bancoprovincia… https://t.co/pEajDR2eRR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2721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505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388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52507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60145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6267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45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@doblebragado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(100)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5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@feerrna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@HSBC_AR (73)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68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@cruzsimonalfre1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(18), @BBVAFrancesArg (11), @BancoGalicia (3), @HSBC_AR (28)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46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@wabianco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(55)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6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@BCRAusuarios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(14), @ICBCArgentina (6), @Banco_Patagonia (1), @BBVAFrancesArg (15), @BancoGalicia (2), @Supervielle_ARG (4), @HSBC_AR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85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@SeccionCiudad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@BancoCiudad (21), @bancoprovincia (25)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51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@normaaversente1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(4), @HSBC_AR (37)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70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@susanabvicente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(36)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72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@luisrojomallea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(33)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66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@hernandel71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@BBVAFrancesArg (31)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9288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29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476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020003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41166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6530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91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@diablovillarino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4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@fcassia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(1), @Supervielle_ARG (27), @bancoprovincia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7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@Sebaslp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(28)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5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@sagepa03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@BancoGalicia (5), @HSBC_AR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1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@pg_nano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@DagninoJuan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96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@WalterPologna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9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@PredovanMiriam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9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@pablogoki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(9), @BancoCiudad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53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@tincho1633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510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145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5281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597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43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81256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15101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81571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9831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8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@Kevdlima - 2017-02-10 15:31:11</a:t>
                      </a:r>
                      <a:r>
                        <a:rPr lang="es-ES" sz="1000"/>
                        <a:t>
En @SantanderRio no puedo retirar la cantidad q deseo d mi cuenta por ventanilla por no ser mi sucursal, será que no soy dueño de mi dinero?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47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@nicokronos - 2017-02-10 14:56:15</a:t>
                      </a:r>
                      <a:r>
                        <a:rPr lang="es-ES" sz="1000"/>
                        <a:t>
@ICBCArgentina aún sigo esperando la visita del ejecutivo para que me ofrezca sus productos.  Así venden?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2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@OopsTryagain12 - 2017-02-10 14:54:45</a:t>
                      </a:r>
                      <a:r>
                        <a:rPr lang="es-ES" sz="1000"/>
                        <a:t>
@SantanderRio Por enésimo mes no me llega el resumen de la tarjeta y después bien que cobran sus intereses por mora.</a:t>
                      </a:r>
                    </a:p>
                    <a:p>
                      <a:r>
                        <a:rPr lang="es-ES" sz="1000"/>
                        <a:t>Porque lo hacen?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9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@ronicamagnifica - 2017-02-10 14:26:48</a:t>
                      </a:r>
                      <a:r>
                        <a:rPr lang="es-ES" sz="1000"/>
                        <a:t>
Hola @BancoGalicia, me reclaman el pago de una tarjeta visa que nunca recibí. Quiero darla de baja. Qué hago?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13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@edu_camps - 2017-02-10 14:24:45</a:t>
                      </a:r>
                      <a:r>
                        <a:rPr lang="es-ES" sz="1000"/>
                        <a:t>
@HSBC_AR hola, donde puedo ver la cotización del dolar en su banco sin ser cliente?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09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@FlorRadomski - 2017-02-10 14:17:14</a:t>
                      </a:r>
                      <a:r>
                        <a:rPr lang="es-ES" sz="1000"/>
                        <a:t>
@BBVAFrancesArg Llamo a línea Francés, ingreso 200 datos, espero 10 minutos para que después me digan que no están disponibles!? Eficiencia0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2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@Banco_Patagonia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@dantodis - 2017-02-10 13:43:45</a:t>
                      </a:r>
                      <a:r>
                        <a:rPr lang="es-ES" sz="1000"/>
                        <a:t>
@Banco_Patagonia cada vez que lo hago me responden intente más tarde por favor me pueden llamar ustedes a mí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10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@Banco_Patagonia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@mait17 - 2017-02-10 13:28:09</a:t>
                      </a:r>
                      <a:r>
                        <a:rPr lang="es-ES" sz="1000"/>
                        <a:t>
@Banco_Patagonia como hago para habilitar mi tarjeta de debito para usoar en el exterior??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37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@Coachmartinsain - 2017-02-10 13:09:09</a:t>
                      </a:r>
                      <a:r>
                        <a:rPr lang="es-ES" sz="1000"/>
                        <a:t>
@BancoGalicia necesito sacar mi tarjeta de coordenadas pero estoy en españa por trabajo. Como hago? Es urgente!!!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96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@PepinaBreve - 2017-02-10 13:03:46</a:t>
                      </a:r>
                      <a:r>
                        <a:rPr lang="es-ES" sz="1000"/>
                        <a:t>
@SantanderRio Cuanto demora el reintegro de la promo en Freddo?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73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4755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1456</Words>
  <Application>Microsoft Office PowerPoint</Application>
  <PresentationFormat>On-screen Show (4:3)</PresentationFormat>
  <Paragraphs>572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3</vt:lpstr>
      <vt:lpstr>Own and Retweeted Tweets Table - 2 of 3</vt:lpstr>
      <vt:lpstr>Own and Retweeted Tweets Table - 3 of 3</vt:lpstr>
      <vt:lpstr>Mentions</vt:lpstr>
      <vt:lpstr>Mentions Table - 1 of 2</vt:lpstr>
      <vt:lpstr>Mentions Table - 2 of 2</vt:lpstr>
      <vt:lpstr>Key Influencers - 1 of 2</vt:lpstr>
      <vt:lpstr>Key Influencers - 2 of 2</vt:lpstr>
      <vt:lpstr>Response Times</vt:lpstr>
      <vt:lpstr>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2017-02-10T19:56:49Z</dcterms:created>
  <dcterms:modified xsi:type="dcterms:W3CDTF">2017-02-10T19:57:50Z</dcterms:modified>
</cp:coreProperties>
</file>