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509062</c:v>
                </c:pt>
                <c:pt idx="1">
                  <c:v>509061</c:v>
                </c:pt>
                <c:pt idx="2">
                  <c:v>509051</c:v>
                </c:pt>
                <c:pt idx="3">
                  <c:v>509026</c:v>
                </c:pt>
                <c:pt idx="4">
                  <c:v>508991</c:v>
                </c:pt>
                <c:pt idx="5">
                  <c:v>508973</c:v>
                </c:pt>
                <c:pt idx="6">
                  <c:v>509000</c:v>
                </c:pt>
                <c:pt idx="7">
                  <c:v>508999</c:v>
                </c:pt>
                <c:pt idx="8">
                  <c:v>509009</c:v>
                </c:pt>
                <c:pt idx="9">
                  <c:v>509006</c:v>
                </c:pt>
                <c:pt idx="10">
                  <c:v>508992</c:v>
                </c:pt>
                <c:pt idx="11">
                  <c:v>508997</c:v>
                </c:pt>
                <c:pt idx="12">
                  <c:v>508996</c:v>
                </c:pt>
                <c:pt idx="13">
                  <c:v>509001</c:v>
                </c:pt>
                <c:pt idx="14">
                  <c:v>509017</c:v>
                </c:pt>
                <c:pt idx="15">
                  <c:v>509058</c:v>
                </c:pt>
                <c:pt idx="16">
                  <c:v>509075</c:v>
                </c:pt>
                <c:pt idx="17">
                  <c:v>509119</c:v>
                </c:pt>
                <c:pt idx="18">
                  <c:v>509144</c:v>
                </c:pt>
                <c:pt idx="19">
                  <c:v>509159</c:v>
                </c:pt>
                <c:pt idx="20">
                  <c:v>509163</c:v>
                </c:pt>
                <c:pt idx="21">
                  <c:v>509151</c:v>
                </c:pt>
                <c:pt idx="22">
                  <c:v>509133</c:v>
                </c:pt>
                <c:pt idx="23">
                  <c:v>509102</c:v>
                </c:pt>
                <c:pt idx="24">
                  <c:v>509080</c:v>
                </c:pt>
                <c:pt idx="25">
                  <c:v>509061</c:v>
                </c:pt>
                <c:pt idx="26">
                  <c:v>509063</c:v>
                </c:pt>
                <c:pt idx="27">
                  <c:v>509063</c:v>
                </c:pt>
                <c:pt idx="28">
                  <c:v>509055</c:v>
                </c:pt>
                <c:pt idx="29">
                  <c:v>509035</c:v>
                </c:pt>
                <c:pt idx="30">
                  <c:v>509040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01-4C6F-9E27-F447721FA7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1051182</c:v>
                </c:pt>
                <c:pt idx="1">
                  <c:v>1051275</c:v>
                </c:pt>
                <c:pt idx="2">
                  <c:v>1051442</c:v>
                </c:pt>
                <c:pt idx="3">
                  <c:v>1051589</c:v>
                </c:pt>
                <c:pt idx="4">
                  <c:v>1051656</c:v>
                </c:pt>
                <c:pt idx="5">
                  <c:v>1051814</c:v>
                </c:pt>
                <c:pt idx="6">
                  <c:v>1052074</c:v>
                </c:pt>
                <c:pt idx="7">
                  <c:v>1052243</c:v>
                </c:pt>
                <c:pt idx="8">
                  <c:v>1052363</c:v>
                </c:pt>
                <c:pt idx="9">
                  <c:v>1052618</c:v>
                </c:pt>
                <c:pt idx="10">
                  <c:v>1052892</c:v>
                </c:pt>
                <c:pt idx="11">
                  <c:v>1053054</c:v>
                </c:pt>
                <c:pt idx="12">
                  <c:v>1053225</c:v>
                </c:pt>
                <c:pt idx="13">
                  <c:v>1053373</c:v>
                </c:pt>
                <c:pt idx="14">
                  <c:v>1053476</c:v>
                </c:pt>
                <c:pt idx="15">
                  <c:v>1053515</c:v>
                </c:pt>
                <c:pt idx="16">
                  <c:v>1053661</c:v>
                </c:pt>
                <c:pt idx="17">
                  <c:v>1053738</c:v>
                </c:pt>
                <c:pt idx="18">
                  <c:v>1053794</c:v>
                </c:pt>
                <c:pt idx="19">
                  <c:v>1053870</c:v>
                </c:pt>
                <c:pt idx="20">
                  <c:v>1054017</c:v>
                </c:pt>
                <c:pt idx="21">
                  <c:v>1054092</c:v>
                </c:pt>
                <c:pt idx="22">
                  <c:v>1054192</c:v>
                </c:pt>
                <c:pt idx="23">
                  <c:v>1054280</c:v>
                </c:pt>
                <c:pt idx="24">
                  <c:v>1054295</c:v>
                </c:pt>
                <c:pt idx="25">
                  <c:v>1054292</c:v>
                </c:pt>
                <c:pt idx="26">
                  <c:v>1054342</c:v>
                </c:pt>
                <c:pt idx="27">
                  <c:v>1054405</c:v>
                </c:pt>
                <c:pt idx="28">
                  <c:v>1054486</c:v>
                </c:pt>
                <c:pt idx="29">
                  <c:v>1054578</c:v>
                </c:pt>
                <c:pt idx="30">
                  <c:v>1054662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01-4C6F-9E27-F447721FA7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1250831</c:v>
                </c:pt>
                <c:pt idx="1">
                  <c:v>1251002</c:v>
                </c:pt>
                <c:pt idx="2">
                  <c:v>1251166</c:v>
                </c:pt>
                <c:pt idx="3">
                  <c:v>1251360</c:v>
                </c:pt>
                <c:pt idx="4">
                  <c:v>1251533</c:v>
                </c:pt>
                <c:pt idx="5">
                  <c:v>1251722</c:v>
                </c:pt>
                <c:pt idx="6">
                  <c:v>1251998</c:v>
                </c:pt>
                <c:pt idx="7">
                  <c:v>1252271</c:v>
                </c:pt>
                <c:pt idx="8">
                  <c:v>1252484</c:v>
                </c:pt>
                <c:pt idx="9">
                  <c:v>1252698</c:v>
                </c:pt>
                <c:pt idx="10">
                  <c:v>1252907</c:v>
                </c:pt>
                <c:pt idx="11">
                  <c:v>1253148</c:v>
                </c:pt>
                <c:pt idx="12">
                  <c:v>1253305</c:v>
                </c:pt>
                <c:pt idx="13">
                  <c:v>1253659</c:v>
                </c:pt>
                <c:pt idx="14">
                  <c:v>1254210</c:v>
                </c:pt>
                <c:pt idx="15">
                  <c:v>1254734</c:v>
                </c:pt>
                <c:pt idx="16">
                  <c:v>1255263</c:v>
                </c:pt>
                <c:pt idx="17">
                  <c:v>1255849</c:v>
                </c:pt>
                <c:pt idx="18">
                  <c:v>1256473</c:v>
                </c:pt>
                <c:pt idx="19">
                  <c:v>1257001</c:v>
                </c:pt>
                <c:pt idx="20">
                  <c:v>1257667</c:v>
                </c:pt>
                <c:pt idx="21">
                  <c:v>1258347</c:v>
                </c:pt>
                <c:pt idx="22">
                  <c:v>1258829</c:v>
                </c:pt>
                <c:pt idx="23">
                  <c:v>1259268</c:v>
                </c:pt>
                <c:pt idx="24">
                  <c:v>1259660</c:v>
                </c:pt>
                <c:pt idx="25">
                  <c:v>1260171</c:v>
                </c:pt>
                <c:pt idx="26">
                  <c:v>1260510</c:v>
                </c:pt>
                <c:pt idx="27">
                  <c:v>1260830</c:v>
                </c:pt>
                <c:pt idx="28">
                  <c:v>1261176</c:v>
                </c:pt>
                <c:pt idx="29">
                  <c:v>1261497</c:v>
                </c:pt>
                <c:pt idx="30">
                  <c:v>1261744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01-4C6F-9E27-F447721FA7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492219</c:v>
                </c:pt>
                <c:pt idx="1">
                  <c:v>492512</c:v>
                </c:pt>
                <c:pt idx="2">
                  <c:v>492667</c:v>
                </c:pt>
                <c:pt idx="3">
                  <c:v>492782</c:v>
                </c:pt>
                <c:pt idx="4">
                  <c:v>492944</c:v>
                </c:pt>
                <c:pt idx="5">
                  <c:v>493114</c:v>
                </c:pt>
                <c:pt idx="6">
                  <c:v>493390</c:v>
                </c:pt>
                <c:pt idx="7">
                  <c:v>493745</c:v>
                </c:pt>
                <c:pt idx="8">
                  <c:v>493862</c:v>
                </c:pt>
                <c:pt idx="9">
                  <c:v>493913</c:v>
                </c:pt>
                <c:pt idx="10">
                  <c:v>493964</c:v>
                </c:pt>
                <c:pt idx="11">
                  <c:v>494042</c:v>
                </c:pt>
                <c:pt idx="12">
                  <c:v>494127</c:v>
                </c:pt>
                <c:pt idx="13">
                  <c:v>494266</c:v>
                </c:pt>
                <c:pt idx="14">
                  <c:v>494391</c:v>
                </c:pt>
                <c:pt idx="15">
                  <c:v>494516</c:v>
                </c:pt>
                <c:pt idx="16">
                  <c:v>494621</c:v>
                </c:pt>
                <c:pt idx="17">
                  <c:v>494704</c:v>
                </c:pt>
                <c:pt idx="18">
                  <c:v>494792</c:v>
                </c:pt>
                <c:pt idx="19">
                  <c:v>494900</c:v>
                </c:pt>
                <c:pt idx="20">
                  <c:v>495097</c:v>
                </c:pt>
                <c:pt idx="21">
                  <c:v>495240</c:v>
                </c:pt>
                <c:pt idx="22">
                  <c:v>495335</c:v>
                </c:pt>
                <c:pt idx="23">
                  <c:v>495423</c:v>
                </c:pt>
                <c:pt idx="24">
                  <c:v>495446</c:v>
                </c:pt>
                <c:pt idx="25">
                  <c:v>495460</c:v>
                </c:pt>
                <c:pt idx="26">
                  <c:v>495503</c:v>
                </c:pt>
                <c:pt idx="27">
                  <c:v>495560</c:v>
                </c:pt>
                <c:pt idx="28">
                  <c:v>495651</c:v>
                </c:pt>
                <c:pt idx="29">
                  <c:v>495759</c:v>
                </c:pt>
                <c:pt idx="30">
                  <c:v>495819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501-4C6F-9E27-F447721FA7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224022</c:v>
                </c:pt>
                <c:pt idx="1">
                  <c:v>224112</c:v>
                </c:pt>
                <c:pt idx="2">
                  <c:v>224195</c:v>
                </c:pt>
                <c:pt idx="3">
                  <c:v>224295</c:v>
                </c:pt>
                <c:pt idx="4">
                  <c:v>224457</c:v>
                </c:pt>
                <c:pt idx="5">
                  <c:v>224602</c:v>
                </c:pt>
                <c:pt idx="6">
                  <c:v>224744</c:v>
                </c:pt>
                <c:pt idx="7">
                  <c:v>224873</c:v>
                </c:pt>
                <c:pt idx="8">
                  <c:v>225005</c:v>
                </c:pt>
                <c:pt idx="9">
                  <c:v>225134</c:v>
                </c:pt>
                <c:pt idx="10">
                  <c:v>225242</c:v>
                </c:pt>
                <c:pt idx="11">
                  <c:v>225371</c:v>
                </c:pt>
                <c:pt idx="12">
                  <c:v>225507</c:v>
                </c:pt>
                <c:pt idx="13">
                  <c:v>225622</c:v>
                </c:pt>
                <c:pt idx="14">
                  <c:v>225710</c:v>
                </c:pt>
                <c:pt idx="15">
                  <c:v>225827</c:v>
                </c:pt>
                <c:pt idx="16">
                  <c:v>225985</c:v>
                </c:pt>
                <c:pt idx="17">
                  <c:v>226123</c:v>
                </c:pt>
                <c:pt idx="18">
                  <c:v>226189</c:v>
                </c:pt>
                <c:pt idx="19">
                  <c:v>226261</c:v>
                </c:pt>
                <c:pt idx="20">
                  <c:v>226323</c:v>
                </c:pt>
                <c:pt idx="21">
                  <c:v>226398</c:v>
                </c:pt>
                <c:pt idx="22">
                  <c:v>226486</c:v>
                </c:pt>
                <c:pt idx="23">
                  <c:v>226593</c:v>
                </c:pt>
                <c:pt idx="24">
                  <c:v>226712</c:v>
                </c:pt>
                <c:pt idx="25">
                  <c:v>226843</c:v>
                </c:pt>
                <c:pt idx="26">
                  <c:v>226993</c:v>
                </c:pt>
                <c:pt idx="27">
                  <c:v>227218</c:v>
                </c:pt>
                <c:pt idx="28">
                  <c:v>227409</c:v>
                </c:pt>
                <c:pt idx="29">
                  <c:v>227552</c:v>
                </c:pt>
                <c:pt idx="30">
                  <c:v>227657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01-4C6F-9E27-F447721FA7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673206</c:v>
                </c:pt>
                <c:pt idx="1">
                  <c:v>673198</c:v>
                </c:pt>
                <c:pt idx="2">
                  <c:v>673177</c:v>
                </c:pt>
                <c:pt idx="3">
                  <c:v>673137</c:v>
                </c:pt>
                <c:pt idx="4">
                  <c:v>673107</c:v>
                </c:pt>
                <c:pt idx="5">
                  <c:v>673110</c:v>
                </c:pt>
                <c:pt idx="6">
                  <c:v>673111</c:v>
                </c:pt>
                <c:pt idx="7">
                  <c:v>673090</c:v>
                </c:pt>
                <c:pt idx="8">
                  <c:v>673082</c:v>
                </c:pt>
                <c:pt idx="9">
                  <c:v>673080</c:v>
                </c:pt>
                <c:pt idx="10">
                  <c:v>673068</c:v>
                </c:pt>
                <c:pt idx="11">
                  <c:v>673046</c:v>
                </c:pt>
                <c:pt idx="12">
                  <c:v>673057</c:v>
                </c:pt>
                <c:pt idx="13">
                  <c:v>673076</c:v>
                </c:pt>
                <c:pt idx="14">
                  <c:v>673089</c:v>
                </c:pt>
                <c:pt idx="15">
                  <c:v>673062</c:v>
                </c:pt>
                <c:pt idx="16">
                  <c:v>673052</c:v>
                </c:pt>
                <c:pt idx="17">
                  <c:v>673037</c:v>
                </c:pt>
                <c:pt idx="18">
                  <c:v>673004</c:v>
                </c:pt>
                <c:pt idx="19">
                  <c:v>672996</c:v>
                </c:pt>
                <c:pt idx="20">
                  <c:v>673029</c:v>
                </c:pt>
                <c:pt idx="21">
                  <c:v>673043</c:v>
                </c:pt>
                <c:pt idx="22">
                  <c:v>673123</c:v>
                </c:pt>
                <c:pt idx="23">
                  <c:v>673142</c:v>
                </c:pt>
                <c:pt idx="24">
                  <c:v>673109</c:v>
                </c:pt>
                <c:pt idx="25">
                  <c:v>673126</c:v>
                </c:pt>
                <c:pt idx="26">
                  <c:v>673234</c:v>
                </c:pt>
                <c:pt idx="27">
                  <c:v>673429</c:v>
                </c:pt>
                <c:pt idx="28">
                  <c:v>673622</c:v>
                </c:pt>
                <c:pt idx="29">
                  <c:v>673757</c:v>
                </c:pt>
                <c:pt idx="30">
                  <c:v>673839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501-4C6F-9E27-F447721FA7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447536</c:v>
                </c:pt>
                <c:pt idx="1">
                  <c:v>447516</c:v>
                </c:pt>
                <c:pt idx="2">
                  <c:v>447486</c:v>
                </c:pt>
                <c:pt idx="3">
                  <c:v>447463</c:v>
                </c:pt>
                <c:pt idx="4">
                  <c:v>447446</c:v>
                </c:pt>
                <c:pt idx="5">
                  <c:v>447432</c:v>
                </c:pt>
                <c:pt idx="6">
                  <c:v>447434</c:v>
                </c:pt>
                <c:pt idx="7">
                  <c:v>447438</c:v>
                </c:pt>
                <c:pt idx="8">
                  <c:v>447429</c:v>
                </c:pt>
                <c:pt idx="9">
                  <c:v>447412</c:v>
                </c:pt>
                <c:pt idx="10">
                  <c:v>447397</c:v>
                </c:pt>
                <c:pt idx="11">
                  <c:v>447401</c:v>
                </c:pt>
                <c:pt idx="12">
                  <c:v>447408</c:v>
                </c:pt>
                <c:pt idx="13">
                  <c:v>447395</c:v>
                </c:pt>
                <c:pt idx="14">
                  <c:v>447389</c:v>
                </c:pt>
                <c:pt idx="15">
                  <c:v>447373</c:v>
                </c:pt>
                <c:pt idx="16">
                  <c:v>447343</c:v>
                </c:pt>
                <c:pt idx="17">
                  <c:v>447335</c:v>
                </c:pt>
                <c:pt idx="18">
                  <c:v>447304</c:v>
                </c:pt>
                <c:pt idx="19">
                  <c:v>447289</c:v>
                </c:pt>
                <c:pt idx="20">
                  <c:v>447297</c:v>
                </c:pt>
                <c:pt idx="21">
                  <c:v>447290</c:v>
                </c:pt>
                <c:pt idx="22">
                  <c:v>447270</c:v>
                </c:pt>
                <c:pt idx="23">
                  <c:v>447244</c:v>
                </c:pt>
                <c:pt idx="24">
                  <c:v>447242</c:v>
                </c:pt>
                <c:pt idx="25">
                  <c:v>447218</c:v>
                </c:pt>
                <c:pt idx="26">
                  <c:v>447213</c:v>
                </c:pt>
                <c:pt idx="27">
                  <c:v>447203</c:v>
                </c:pt>
                <c:pt idx="28">
                  <c:v>447196</c:v>
                </c:pt>
                <c:pt idx="29">
                  <c:v>447182</c:v>
                </c:pt>
                <c:pt idx="30">
                  <c:v>447173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7501-4C6F-9E27-F447721FA7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94706</c:v>
                </c:pt>
                <c:pt idx="1">
                  <c:v>94753</c:v>
                </c:pt>
                <c:pt idx="2">
                  <c:v>94793</c:v>
                </c:pt>
                <c:pt idx="3">
                  <c:v>94825</c:v>
                </c:pt>
                <c:pt idx="4">
                  <c:v>94843</c:v>
                </c:pt>
                <c:pt idx="5">
                  <c:v>94923</c:v>
                </c:pt>
                <c:pt idx="6">
                  <c:v>95109</c:v>
                </c:pt>
                <c:pt idx="7">
                  <c:v>95155</c:v>
                </c:pt>
                <c:pt idx="8">
                  <c:v>95192</c:v>
                </c:pt>
                <c:pt idx="9">
                  <c:v>95241</c:v>
                </c:pt>
                <c:pt idx="10">
                  <c:v>95317</c:v>
                </c:pt>
                <c:pt idx="11">
                  <c:v>95374</c:v>
                </c:pt>
                <c:pt idx="12">
                  <c:v>95456</c:v>
                </c:pt>
                <c:pt idx="13">
                  <c:v>95672</c:v>
                </c:pt>
                <c:pt idx="14">
                  <c:v>95723</c:v>
                </c:pt>
                <c:pt idx="15">
                  <c:v>95778</c:v>
                </c:pt>
                <c:pt idx="16">
                  <c:v>95858</c:v>
                </c:pt>
                <c:pt idx="17">
                  <c:v>95943</c:v>
                </c:pt>
                <c:pt idx="18">
                  <c:v>96002</c:v>
                </c:pt>
                <c:pt idx="19">
                  <c:v>96085</c:v>
                </c:pt>
                <c:pt idx="20">
                  <c:v>96228</c:v>
                </c:pt>
                <c:pt idx="21">
                  <c:v>96381</c:v>
                </c:pt>
                <c:pt idx="22">
                  <c:v>96455</c:v>
                </c:pt>
                <c:pt idx="23">
                  <c:v>96483</c:v>
                </c:pt>
                <c:pt idx="24">
                  <c:v>96533</c:v>
                </c:pt>
                <c:pt idx="25">
                  <c:v>96671</c:v>
                </c:pt>
                <c:pt idx="26">
                  <c:v>96865</c:v>
                </c:pt>
                <c:pt idx="27">
                  <c:v>97079</c:v>
                </c:pt>
                <c:pt idx="28">
                  <c:v>97128</c:v>
                </c:pt>
                <c:pt idx="29">
                  <c:v>97166</c:v>
                </c:pt>
                <c:pt idx="30">
                  <c:v>97202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7501-4C6F-9E27-F447721FA7C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423587</c:v>
                </c:pt>
                <c:pt idx="1">
                  <c:v>423686</c:v>
                </c:pt>
                <c:pt idx="2">
                  <c:v>423742</c:v>
                </c:pt>
                <c:pt idx="3">
                  <c:v>423791</c:v>
                </c:pt>
                <c:pt idx="4">
                  <c:v>423874</c:v>
                </c:pt>
                <c:pt idx="5">
                  <c:v>423940</c:v>
                </c:pt>
                <c:pt idx="6">
                  <c:v>424008</c:v>
                </c:pt>
                <c:pt idx="7">
                  <c:v>424056</c:v>
                </c:pt>
                <c:pt idx="8">
                  <c:v>424205</c:v>
                </c:pt>
                <c:pt idx="9">
                  <c:v>424238</c:v>
                </c:pt>
                <c:pt idx="10">
                  <c:v>424352</c:v>
                </c:pt>
                <c:pt idx="11">
                  <c:v>424381</c:v>
                </c:pt>
                <c:pt idx="12">
                  <c:v>424415</c:v>
                </c:pt>
                <c:pt idx="13">
                  <c:v>424473</c:v>
                </c:pt>
                <c:pt idx="14">
                  <c:v>424705</c:v>
                </c:pt>
                <c:pt idx="15">
                  <c:v>424862</c:v>
                </c:pt>
                <c:pt idx="16">
                  <c:v>424968</c:v>
                </c:pt>
                <c:pt idx="17">
                  <c:v>425036</c:v>
                </c:pt>
                <c:pt idx="18">
                  <c:v>425093</c:v>
                </c:pt>
                <c:pt idx="19">
                  <c:v>425136</c:v>
                </c:pt>
                <c:pt idx="20">
                  <c:v>425191</c:v>
                </c:pt>
                <c:pt idx="21">
                  <c:v>425204</c:v>
                </c:pt>
                <c:pt idx="22">
                  <c:v>425220</c:v>
                </c:pt>
                <c:pt idx="23">
                  <c:v>425213</c:v>
                </c:pt>
                <c:pt idx="24">
                  <c:v>425208</c:v>
                </c:pt>
                <c:pt idx="25">
                  <c:v>425207</c:v>
                </c:pt>
                <c:pt idx="26">
                  <c:v>425225</c:v>
                </c:pt>
                <c:pt idx="27">
                  <c:v>425255</c:v>
                </c:pt>
                <c:pt idx="28">
                  <c:v>425298</c:v>
                </c:pt>
                <c:pt idx="29">
                  <c:v>425330</c:v>
                </c:pt>
                <c:pt idx="30">
                  <c:v>425372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501-4C6F-9E27-F447721FA7C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144825</c:v>
                </c:pt>
                <c:pt idx="1">
                  <c:v>144861</c:v>
                </c:pt>
                <c:pt idx="2">
                  <c:v>144958</c:v>
                </c:pt>
                <c:pt idx="3">
                  <c:v>145011</c:v>
                </c:pt>
                <c:pt idx="4">
                  <c:v>145072</c:v>
                </c:pt>
                <c:pt idx="5">
                  <c:v>145146</c:v>
                </c:pt>
                <c:pt idx="6">
                  <c:v>145225</c:v>
                </c:pt>
                <c:pt idx="7">
                  <c:v>145327</c:v>
                </c:pt>
                <c:pt idx="8">
                  <c:v>145411</c:v>
                </c:pt>
                <c:pt idx="9">
                  <c:v>145484</c:v>
                </c:pt>
                <c:pt idx="10">
                  <c:v>145544</c:v>
                </c:pt>
                <c:pt idx="11">
                  <c:v>145630</c:v>
                </c:pt>
                <c:pt idx="12">
                  <c:v>145714</c:v>
                </c:pt>
                <c:pt idx="13">
                  <c:v>145819</c:v>
                </c:pt>
                <c:pt idx="14">
                  <c:v>145914</c:v>
                </c:pt>
                <c:pt idx="15">
                  <c:v>145980</c:v>
                </c:pt>
                <c:pt idx="16">
                  <c:v>146047</c:v>
                </c:pt>
                <c:pt idx="17">
                  <c:v>146108</c:v>
                </c:pt>
                <c:pt idx="18">
                  <c:v>146171</c:v>
                </c:pt>
                <c:pt idx="19">
                  <c:v>146249</c:v>
                </c:pt>
                <c:pt idx="20">
                  <c:v>146300</c:v>
                </c:pt>
                <c:pt idx="21">
                  <c:v>146381</c:v>
                </c:pt>
                <c:pt idx="22">
                  <c:v>146451</c:v>
                </c:pt>
                <c:pt idx="23">
                  <c:v>146533</c:v>
                </c:pt>
                <c:pt idx="24">
                  <c:v>146606</c:v>
                </c:pt>
                <c:pt idx="25">
                  <c:v>146687</c:v>
                </c:pt>
                <c:pt idx="26">
                  <c:v>146773</c:v>
                </c:pt>
                <c:pt idx="27">
                  <c:v>146856</c:v>
                </c:pt>
                <c:pt idx="28">
                  <c:v>146915</c:v>
                </c:pt>
                <c:pt idx="29">
                  <c:v>147006</c:v>
                </c:pt>
                <c:pt idx="30">
                  <c:v>147053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501-4C6F-9E27-F447721FA7C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38131</c:v>
                </c:pt>
                <c:pt idx="1">
                  <c:v>38192</c:v>
                </c:pt>
                <c:pt idx="2">
                  <c:v>38222</c:v>
                </c:pt>
                <c:pt idx="3">
                  <c:v>38252</c:v>
                </c:pt>
                <c:pt idx="4">
                  <c:v>38275</c:v>
                </c:pt>
                <c:pt idx="5">
                  <c:v>38311</c:v>
                </c:pt>
                <c:pt idx="6">
                  <c:v>38349</c:v>
                </c:pt>
                <c:pt idx="7">
                  <c:v>38382</c:v>
                </c:pt>
                <c:pt idx="8">
                  <c:v>38424</c:v>
                </c:pt>
                <c:pt idx="9">
                  <c:v>38473</c:v>
                </c:pt>
                <c:pt idx="10">
                  <c:v>38493</c:v>
                </c:pt>
                <c:pt idx="11">
                  <c:v>38516</c:v>
                </c:pt>
                <c:pt idx="12">
                  <c:v>38559</c:v>
                </c:pt>
                <c:pt idx="13">
                  <c:v>38596</c:v>
                </c:pt>
                <c:pt idx="14">
                  <c:v>38684</c:v>
                </c:pt>
                <c:pt idx="15">
                  <c:v>38848</c:v>
                </c:pt>
                <c:pt idx="16">
                  <c:v>38935</c:v>
                </c:pt>
                <c:pt idx="17">
                  <c:v>38988</c:v>
                </c:pt>
                <c:pt idx="18">
                  <c:v>39010</c:v>
                </c:pt>
                <c:pt idx="19">
                  <c:v>39074</c:v>
                </c:pt>
                <c:pt idx="20">
                  <c:v>39138</c:v>
                </c:pt>
                <c:pt idx="21">
                  <c:v>39200</c:v>
                </c:pt>
                <c:pt idx="22">
                  <c:v>39262</c:v>
                </c:pt>
                <c:pt idx="23">
                  <c:v>39318</c:v>
                </c:pt>
                <c:pt idx="24">
                  <c:v>39357</c:v>
                </c:pt>
                <c:pt idx="25">
                  <c:v>39388</c:v>
                </c:pt>
                <c:pt idx="26">
                  <c:v>39432</c:v>
                </c:pt>
                <c:pt idx="27">
                  <c:v>39496</c:v>
                </c:pt>
                <c:pt idx="28">
                  <c:v>39582</c:v>
                </c:pt>
                <c:pt idx="29">
                  <c:v>39648</c:v>
                </c:pt>
                <c:pt idx="30">
                  <c:v>39713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7501-4C6F-9E27-F447721FA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042640"/>
        <c:axId val="270043296"/>
      </c:lineChart>
      <c:dateAx>
        <c:axId val="27004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43296"/>
        <c:crosses val="autoZero"/>
        <c:auto val="1"/>
        <c:lblOffset val="100"/>
        <c:baseTimeUnit val="days"/>
      </c:dateAx>
      <c:valAx>
        <c:axId val="27004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4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1.1197196379179999E-2</c:v>
                </c:pt>
                <c:pt idx="3">
                  <c:v>1.6894612975848999E-2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6.0902895245056E-3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1.0240486906910999</c:v>
                </c:pt>
                <c:pt idx="15">
                  <c:v>2.0430734897462999E-2</c:v>
                </c:pt>
                <c:pt idx="16">
                  <c:v>8.0539654975976E-3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1.5319319429414001E-2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26-4754-BC3E-0D7566AF12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0.17997532673054001</c:v>
                </c:pt>
                <c:pt idx="1">
                  <c:v>1.3762475885345999</c:v>
                </c:pt>
                <c:pt idx="2">
                  <c:v>0.25814232640071</c:v>
                </c:pt>
                <c:pt idx="3">
                  <c:v>0</c:v>
                </c:pt>
                <c:pt idx="4">
                  <c:v>0</c:v>
                </c:pt>
                <c:pt idx="5">
                  <c:v>8.0723756459564006E-2</c:v>
                </c:pt>
                <c:pt idx="6">
                  <c:v>1.2358072292822E-2</c:v>
                </c:pt>
                <c:pt idx="7">
                  <c:v>0.18599868080649001</c:v>
                </c:pt>
                <c:pt idx="8">
                  <c:v>1.3842654317879E-2</c:v>
                </c:pt>
                <c:pt idx="9">
                  <c:v>0.21952702638505001</c:v>
                </c:pt>
                <c:pt idx="10">
                  <c:v>0</c:v>
                </c:pt>
                <c:pt idx="11">
                  <c:v>0</c:v>
                </c:pt>
                <c:pt idx="12">
                  <c:v>8.1755589717976002E-2</c:v>
                </c:pt>
                <c:pt idx="13">
                  <c:v>6.1647579019189998E-2</c:v>
                </c:pt>
                <c:pt idx="14">
                  <c:v>7.5911187391465004E-2</c:v>
                </c:pt>
                <c:pt idx="15">
                  <c:v>1.3763710316613E-2</c:v>
                </c:pt>
                <c:pt idx="16">
                  <c:v>0.10734746409411999</c:v>
                </c:pt>
                <c:pt idx="17">
                  <c:v>0.31175886092707999</c:v>
                </c:pt>
                <c:pt idx="18">
                  <c:v>0</c:v>
                </c:pt>
                <c:pt idx="19">
                  <c:v>0.16454235589732999</c:v>
                </c:pt>
                <c:pt idx="20">
                  <c:v>2.9982646120331E-2</c:v>
                </c:pt>
                <c:pt idx="21">
                  <c:v>6.1002567230901E-2</c:v>
                </c:pt>
                <c:pt idx="22">
                  <c:v>3.7850688047720002E-2</c:v>
                </c:pt>
                <c:pt idx="23">
                  <c:v>2.0156777040435E-2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0.19879112989426001</c:v>
                </c:pt>
                <c:pt idx="28">
                  <c:v>4.9947286645265002E-2</c:v>
                </c:pt>
                <c:pt idx="29">
                  <c:v>2.6552062905629999E-2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26-4754-BC3E-0D7566AF12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3.0383787211144E-3</c:v>
                </c:pt>
                <c:pt idx="1">
                  <c:v>0</c:v>
                </c:pt>
                <c:pt idx="2">
                  <c:v>7.5134843064095002E-3</c:v>
                </c:pt>
                <c:pt idx="3">
                  <c:v>0</c:v>
                </c:pt>
                <c:pt idx="4">
                  <c:v>0</c:v>
                </c:pt>
                <c:pt idx="5">
                  <c:v>1.2224089125593999E-2</c:v>
                </c:pt>
                <c:pt idx="6">
                  <c:v>0</c:v>
                </c:pt>
                <c:pt idx="7">
                  <c:v>0</c:v>
                </c:pt>
                <c:pt idx="8">
                  <c:v>0.12786352139438001</c:v>
                </c:pt>
                <c:pt idx="9">
                  <c:v>4.3110640264859001E-3</c:v>
                </c:pt>
                <c:pt idx="10">
                  <c:v>1.0616202719983E-2</c:v>
                </c:pt>
                <c:pt idx="11">
                  <c:v>0</c:v>
                </c:pt>
                <c:pt idx="12">
                  <c:v>3.4251603461785997E-2</c:v>
                </c:pt>
                <c:pt idx="13">
                  <c:v>0</c:v>
                </c:pt>
                <c:pt idx="14">
                  <c:v>0</c:v>
                </c:pt>
                <c:pt idx="15">
                  <c:v>6.4170423891486E-3</c:v>
                </c:pt>
                <c:pt idx="16">
                  <c:v>0.39211217866483</c:v>
                </c:pt>
                <c:pt idx="17">
                  <c:v>0</c:v>
                </c:pt>
                <c:pt idx="18">
                  <c:v>0</c:v>
                </c:pt>
                <c:pt idx="19">
                  <c:v>8.0366854799373E-3</c:v>
                </c:pt>
                <c:pt idx="20">
                  <c:v>0</c:v>
                </c:pt>
                <c:pt idx="21">
                  <c:v>6.1207926505972999E-3</c:v>
                </c:pt>
                <c:pt idx="22">
                  <c:v>0.27769214389459002</c:v>
                </c:pt>
                <c:pt idx="23">
                  <c:v>3.8124042927671999E-3</c:v>
                </c:pt>
                <c:pt idx="24">
                  <c:v>0</c:v>
                </c:pt>
                <c:pt idx="25">
                  <c:v>0</c:v>
                </c:pt>
                <c:pt idx="26">
                  <c:v>1.9359855277146999E-2</c:v>
                </c:pt>
                <c:pt idx="27">
                  <c:v>0</c:v>
                </c:pt>
                <c:pt idx="28">
                  <c:v>4.9960230070825E-3</c:v>
                </c:pt>
                <c:pt idx="29">
                  <c:v>1.7441823590225E-3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26-4754-BC3E-0D7566AF12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1.8902054836283998E-2</c:v>
                </c:pt>
                <c:pt idx="1">
                  <c:v>2.6200075147502E-2</c:v>
                </c:pt>
                <c:pt idx="2">
                  <c:v>1.7763287446533001E-2</c:v>
                </c:pt>
                <c:pt idx="3">
                  <c:v>0</c:v>
                </c:pt>
                <c:pt idx="4">
                  <c:v>0</c:v>
                </c:pt>
                <c:pt idx="5">
                  <c:v>4.8475850304952002E-2</c:v>
                </c:pt>
                <c:pt idx="6">
                  <c:v>8.7379270636510006E-2</c:v>
                </c:pt>
                <c:pt idx="7">
                  <c:v>2.2793258058175999E-2</c:v>
                </c:pt>
                <c:pt idx="8">
                  <c:v>3.1186525800775002E-2</c:v>
                </c:pt>
                <c:pt idx="9">
                  <c:v>2.4398293536781E-2</c:v>
                </c:pt>
                <c:pt idx="10">
                  <c:v>0</c:v>
                </c:pt>
                <c:pt idx="11">
                  <c:v>0</c:v>
                </c:pt>
                <c:pt idx="12">
                  <c:v>4.3110078448199002E-2</c:v>
                </c:pt>
                <c:pt idx="13">
                  <c:v>0</c:v>
                </c:pt>
                <c:pt idx="14">
                  <c:v>0</c:v>
                </c:pt>
                <c:pt idx="15">
                  <c:v>1.7898566698958E-2</c:v>
                </c:pt>
                <c:pt idx="16">
                  <c:v>3.0329499684572998E-2</c:v>
                </c:pt>
                <c:pt idx="17">
                  <c:v>0</c:v>
                </c:pt>
                <c:pt idx="18">
                  <c:v>0</c:v>
                </c:pt>
                <c:pt idx="19">
                  <c:v>8.7501970309955004E-2</c:v>
                </c:pt>
                <c:pt idx="20">
                  <c:v>0</c:v>
                </c:pt>
                <c:pt idx="21">
                  <c:v>0</c:v>
                </c:pt>
                <c:pt idx="22">
                  <c:v>2.019031389881E-2</c:v>
                </c:pt>
                <c:pt idx="23">
                  <c:v>1.9379101657519E-2</c:v>
                </c:pt>
                <c:pt idx="24">
                  <c:v>0</c:v>
                </c:pt>
                <c:pt idx="25">
                  <c:v>0</c:v>
                </c:pt>
                <c:pt idx="26">
                  <c:v>4.3594002595458002E-2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26-4754-BC3E-0D7566AF12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3.0360124655100001E-2</c:v>
                </c:pt>
                <c:pt idx="1">
                  <c:v>1.8298098336657999E-2</c:v>
                </c:pt>
                <c:pt idx="2">
                  <c:v>0.28574232778504</c:v>
                </c:pt>
                <c:pt idx="3">
                  <c:v>0</c:v>
                </c:pt>
                <c:pt idx="4">
                  <c:v>0</c:v>
                </c:pt>
                <c:pt idx="5">
                  <c:v>0.51196059306370001</c:v>
                </c:pt>
                <c:pt idx="6">
                  <c:v>2.8485843870870001E-2</c:v>
                </c:pt>
                <c:pt idx="7">
                  <c:v>0.34295932529091</c:v>
                </c:pt>
                <c:pt idx="8">
                  <c:v>0.20183249681025001</c:v>
                </c:pt>
                <c:pt idx="9">
                  <c:v>0.14106785030367999</c:v>
                </c:pt>
                <c:pt idx="10">
                  <c:v>0</c:v>
                </c:pt>
                <c:pt idx="11">
                  <c:v>0</c:v>
                </c:pt>
                <c:pt idx="12">
                  <c:v>2.3953264519449E-2</c:v>
                </c:pt>
                <c:pt idx="13">
                  <c:v>1.0861662322002001E-2</c:v>
                </c:pt>
                <c:pt idx="14">
                  <c:v>4.8744604858508003E-3</c:v>
                </c:pt>
                <c:pt idx="15">
                  <c:v>1.8603167853726E-2</c:v>
                </c:pt>
                <c:pt idx="16">
                  <c:v>0.26316255433676</c:v>
                </c:pt>
                <c:pt idx="17">
                  <c:v>0</c:v>
                </c:pt>
                <c:pt idx="18">
                  <c:v>0</c:v>
                </c:pt>
                <c:pt idx="19">
                  <c:v>9.7248314730908995E-3</c:v>
                </c:pt>
                <c:pt idx="20">
                  <c:v>2.5777903475745E-2</c:v>
                </c:pt>
                <c:pt idx="21">
                  <c:v>0.99045767803498996</c:v>
                </c:pt>
                <c:pt idx="22">
                  <c:v>0.35284973635632999</c:v>
                </c:pt>
                <c:pt idx="23">
                  <c:v>2.4719805419817002E-2</c:v>
                </c:pt>
                <c:pt idx="24">
                  <c:v>0</c:v>
                </c:pt>
                <c:pt idx="25">
                  <c:v>0</c:v>
                </c:pt>
                <c:pt idx="26">
                  <c:v>6.1696295578137998E-3</c:v>
                </c:pt>
                <c:pt idx="27">
                  <c:v>1.5851698553533002E-2</c:v>
                </c:pt>
                <c:pt idx="28">
                  <c:v>0.31190473048175998</c:v>
                </c:pt>
                <c:pt idx="29">
                  <c:v>0.15473887814313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26-4754-BC3E-0D7566AF12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6.8331681984352003E-3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9.6566683008721E-3</c:v>
                </c:pt>
                <c:pt idx="7">
                  <c:v>0</c:v>
                </c:pt>
                <c:pt idx="8">
                  <c:v>0</c:v>
                </c:pt>
                <c:pt idx="9">
                  <c:v>8.4685201335352005E-3</c:v>
                </c:pt>
                <c:pt idx="10">
                  <c:v>0</c:v>
                </c:pt>
                <c:pt idx="11">
                  <c:v>0</c:v>
                </c:pt>
                <c:pt idx="12">
                  <c:v>6.6859717911421004E-3</c:v>
                </c:pt>
                <c:pt idx="13">
                  <c:v>5.0515105502283997E-3</c:v>
                </c:pt>
                <c:pt idx="14">
                  <c:v>1.1291343402438E-2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8.1723625557206993E-3</c:v>
                </c:pt>
                <c:pt idx="20">
                  <c:v>6.3891877113632003E-3</c:v>
                </c:pt>
                <c:pt idx="21">
                  <c:v>1.9612621018787E-2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2.3767788704357998E-3</c:v>
                </c:pt>
                <c:pt idx="27">
                  <c:v>6.9802222086908002E-3</c:v>
                </c:pt>
                <c:pt idx="28">
                  <c:v>3.2663969414647E-3</c:v>
                </c:pt>
                <c:pt idx="29">
                  <c:v>0</c:v>
                </c:pt>
                <c:pt idx="30">
                  <c:v>1.9293616187641E-3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26-4754-BC3E-0D7566AF12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1.8881204821968998E-2</c:v>
                </c:pt>
                <c:pt idx="1">
                  <c:v>1.1619436636084E-2</c:v>
                </c:pt>
                <c:pt idx="2">
                  <c:v>1.5754154739319001E-2</c:v>
                </c:pt>
                <c:pt idx="3">
                  <c:v>0</c:v>
                </c:pt>
                <c:pt idx="4">
                  <c:v>0</c:v>
                </c:pt>
                <c:pt idx="5">
                  <c:v>1.0057236852398E-2</c:v>
                </c:pt>
                <c:pt idx="6">
                  <c:v>1.3856823256219E-2</c:v>
                </c:pt>
                <c:pt idx="7">
                  <c:v>7.375356475563E-3</c:v>
                </c:pt>
                <c:pt idx="8">
                  <c:v>9.6103774196359994E-3</c:v>
                </c:pt>
                <c:pt idx="9">
                  <c:v>1.2218199156646001E-2</c:v>
                </c:pt>
                <c:pt idx="10">
                  <c:v>9.1639770766466008E-3</c:v>
                </c:pt>
                <c:pt idx="11">
                  <c:v>1.7881130713301001E-3</c:v>
                </c:pt>
                <c:pt idx="12">
                  <c:v>2.0116047241418998E-3</c:v>
                </c:pt>
                <c:pt idx="13">
                  <c:v>9.6110647942225999E-3</c:v>
                </c:pt>
                <c:pt idx="14">
                  <c:v>4.6938702524854997E-3</c:v>
                </c:pt>
                <c:pt idx="15">
                  <c:v>1.5199572623782E-2</c:v>
                </c:pt>
                <c:pt idx="16">
                  <c:v>7.0785962622030999E-3</c:v>
                </c:pt>
                <c:pt idx="17">
                  <c:v>0</c:v>
                </c:pt>
                <c:pt idx="18">
                  <c:v>0</c:v>
                </c:pt>
                <c:pt idx="19">
                  <c:v>1.162541136071E-2</c:v>
                </c:pt>
                <c:pt idx="20">
                  <c:v>1.6096831383455999E-2</c:v>
                </c:pt>
                <c:pt idx="21">
                  <c:v>1.5649697178360001E-2</c:v>
                </c:pt>
                <c:pt idx="22">
                  <c:v>8.4957968163118999E-3</c:v>
                </c:pt>
                <c:pt idx="23">
                  <c:v>8.3844411602277992E-3</c:v>
                </c:pt>
                <c:pt idx="24">
                  <c:v>8.2729075692632003E-3</c:v>
                </c:pt>
                <c:pt idx="25">
                  <c:v>0</c:v>
                </c:pt>
                <c:pt idx="26">
                  <c:v>1.1180304775108001E-2</c:v>
                </c:pt>
                <c:pt idx="27">
                  <c:v>5.3666302928391E-3</c:v>
                </c:pt>
                <c:pt idx="28">
                  <c:v>1.0174441356084999E-2</c:v>
                </c:pt>
                <c:pt idx="29">
                  <c:v>1.6995051309402001E-2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2726-4754-BC3E-0D7566AF124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0.14468876074604001</c:v>
                </c:pt>
                <c:pt idx="1">
                  <c:v>0.26813330659037998</c:v>
                </c:pt>
                <c:pt idx="2">
                  <c:v>0.13013551679627</c:v>
                </c:pt>
                <c:pt idx="3">
                  <c:v>5.8011370228565E-2</c:v>
                </c:pt>
                <c:pt idx="4">
                  <c:v>0</c:v>
                </c:pt>
                <c:pt idx="5">
                  <c:v>0.71807735140470996</c:v>
                </c:pt>
                <c:pt idx="6">
                  <c:v>9.3668434789930005E-2</c:v>
                </c:pt>
                <c:pt idx="7">
                  <c:v>0.13875457259387</c:v>
                </c:pt>
                <c:pt idx="8">
                  <c:v>5.8314858205583998E-2</c:v>
                </c:pt>
                <c:pt idx="9">
                  <c:v>0.31874894975633999</c:v>
                </c:pt>
                <c:pt idx="10">
                  <c:v>0</c:v>
                </c:pt>
                <c:pt idx="11">
                  <c:v>0</c:v>
                </c:pt>
                <c:pt idx="12">
                  <c:v>0.45625251096088998</c:v>
                </c:pt>
                <c:pt idx="13">
                  <c:v>0.36031699524228</c:v>
                </c:pt>
                <c:pt idx="14">
                  <c:v>0.54442668004221995</c:v>
                </c:pt>
                <c:pt idx="15">
                  <c:v>7.3107049608354999E-2</c:v>
                </c:pt>
                <c:pt idx="16">
                  <c:v>0.15602496399424001</c:v>
                </c:pt>
                <c:pt idx="17">
                  <c:v>3.0239833159540999E-2</c:v>
                </c:pt>
                <c:pt idx="18">
                  <c:v>0</c:v>
                </c:pt>
                <c:pt idx="19">
                  <c:v>0.56380996012203</c:v>
                </c:pt>
                <c:pt idx="20">
                  <c:v>0.28027372186862998</c:v>
                </c:pt>
                <c:pt idx="21">
                  <c:v>5.1918923409204003E-2</c:v>
                </c:pt>
                <c:pt idx="22">
                  <c:v>6.7414798066751006E-2</c:v>
                </c:pt>
                <c:pt idx="23">
                  <c:v>6.1159543480289E-2</c:v>
                </c:pt>
                <c:pt idx="24">
                  <c:v>3.6152443320761001</c:v>
                </c:pt>
                <c:pt idx="25">
                  <c:v>0</c:v>
                </c:pt>
                <c:pt idx="26">
                  <c:v>0.77685805224867999</c:v>
                </c:pt>
                <c:pt idx="27">
                  <c:v>7.3217011095985995E-2</c:v>
                </c:pt>
                <c:pt idx="28">
                  <c:v>0.13593812755528001</c:v>
                </c:pt>
                <c:pt idx="29">
                  <c:v>0.34123544731180999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2726-4754-BC3E-0D7566AF124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3.895662357041E-2</c:v>
                </c:pt>
                <c:pt idx="1">
                  <c:v>0.38594453729145001</c:v>
                </c:pt>
                <c:pt idx="2">
                  <c:v>6.8206384495201999E-2</c:v>
                </c:pt>
                <c:pt idx="3">
                  <c:v>0</c:v>
                </c:pt>
                <c:pt idx="4">
                  <c:v>0</c:v>
                </c:pt>
                <c:pt idx="5">
                  <c:v>1.3918147140764E-2</c:v>
                </c:pt>
                <c:pt idx="6">
                  <c:v>2.8539485911872001E-2</c:v>
                </c:pt>
                <c:pt idx="7">
                  <c:v>5.4477020602218998E-2</c:v>
                </c:pt>
                <c:pt idx="8">
                  <c:v>9.4310706622968993E-3</c:v>
                </c:pt>
                <c:pt idx="9">
                  <c:v>0.25796302713287</c:v>
                </c:pt>
                <c:pt idx="10">
                  <c:v>0.32489187947065001</c:v>
                </c:pt>
                <c:pt idx="11">
                  <c:v>0</c:v>
                </c:pt>
                <c:pt idx="12">
                  <c:v>0.35854708708963001</c:v>
                </c:pt>
                <c:pt idx="13">
                  <c:v>1.0366503001574E-2</c:v>
                </c:pt>
                <c:pt idx="14">
                  <c:v>4.2864982371187001E-2</c:v>
                </c:pt>
                <c:pt idx="15">
                  <c:v>9.6519870145463007E-3</c:v>
                </c:pt>
                <c:pt idx="16">
                  <c:v>0.63118506054152002</c:v>
                </c:pt>
                <c:pt idx="17">
                  <c:v>0</c:v>
                </c:pt>
                <c:pt idx="18">
                  <c:v>0</c:v>
                </c:pt>
                <c:pt idx="19">
                  <c:v>0.30368324731718999</c:v>
                </c:pt>
                <c:pt idx="20">
                  <c:v>1.0113768131281E-2</c:v>
                </c:pt>
                <c:pt idx="21">
                  <c:v>3.0809248418968E-2</c:v>
                </c:pt>
                <c:pt idx="22">
                  <c:v>5.1738897302991997E-3</c:v>
                </c:pt>
                <c:pt idx="23">
                  <c:v>1.8578792895845998E-2</c:v>
                </c:pt>
                <c:pt idx="24">
                  <c:v>0</c:v>
                </c:pt>
                <c:pt idx="25">
                  <c:v>0</c:v>
                </c:pt>
                <c:pt idx="26">
                  <c:v>0.81511514148104003</c:v>
                </c:pt>
                <c:pt idx="27">
                  <c:v>1.4815163201957001E-2</c:v>
                </c:pt>
                <c:pt idx="28">
                  <c:v>8.1123787846010993E-3</c:v>
                </c:pt>
                <c:pt idx="29">
                  <c:v>6.1131305341465001E-3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726-4754-BC3E-0D7566AF124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2.3714304790979999E-2</c:v>
                </c:pt>
                <c:pt idx="1">
                  <c:v>1.3531893153275999E-2</c:v>
                </c:pt>
                <c:pt idx="2">
                  <c:v>2.1737780262095999E-2</c:v>
                </c:pt>
                <c:pt idx="3">
                  <c:v>0</c:v>
                </c:pt>
                <c:pt idx="4">
                  <c:v>0</c:v>
                </c:pt>
                <c:pt idx="5">
                  <c:v>2.5498073861717999E-2</c:v>
                </c:pt>
                <c:pt idx="6">
                  <c:v>2.0892883791944001E-2</c:v>
                </c:pt>
                <c:pt idx="7">
                  <c:v>8.5905448938571993E-2</c:v>
                </c:pt>
                <c:pt idx="8">
                  <c:v>2.0809113359795E-2</c:v>
                </c:pt>
                <c:pt idx="9">
                  <c:v>1.8907230812598E-2</c:v>
                </c:pt>
                <c:pt idx="10">
                  <c:v>0</c:v>
                </c:pt>
                <c:pt idx="11">
                  <c:v>0</c:v>
                </c:pt>
                <c:pt idx="12">
                  <c:v>1.5788895601075999E-2</c:v>
                </c:pt>
                <c:pt idx="13">
                  <c:v>2.5040132815609E-2</c:v>
                </c:pt>
                <c:pt idx="14">
                  <c:v>1.9195700163163E-2</c:v>
                </c:pt>
                <c:pt idx="15">
                  <c:v>1.4046194851556001E-2</c:v>
                </c:pt>
                <c:pt idx="16">
                  <c:v>2.3628033120338999E-2</c:v>
                </c:pt>
                <c:pt idx="17">
                  <c:v>0</c:v>
                </c:pt>
                <c:pt idx="18">
                  <c:v>0</c:v>
                </c:pt>
                <c:pt idx="19">
                  <c:v>2.7357909855687E-2</c:v>
                </c:pt>
                <c:pt idx="20">
                  <c:v>2.7801705475113E-2</c:v>
                </c:pt>
                <c:pt idx="21">
                  <c:v>2.1183545168785001E-2</c:v>
                </c:pt>
                <c:pt idx="22">
                  <c:v>1.9806578516009001E-2</c:v>
                </c:pt>
                <c:pt idx="23">
                  <c:v>2.2526827403544E-2</c:v>
                </c:pt>
                <c:pt idx="24">
                  <c:v>0</c:v>
                </c:pt>
                <c:pt idx="25">
                  <c:v>0</c:v>
                </c:pt>
                <c:pt idx="26">
                  <c:v>1.8946364070060999E-2</c:v>
                </c:pt>
                <c:pt idx="27">
                  <c:v>2.0434018554088999E-2</c:v>
                </c:pt>
                <c:pt idx="28">
                  <c:v>1.0212070667528999E-2</c:v>
                </c:pt>
                <c:pt idx="29">
                  <c:v>1.8372346216657998E-2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2726-4754-BC3E-0D7566AF124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0.17583917276854999</c:v>
                </c:pt>
                <c:pt idx="1">
                  <c:v>7.0752862870470001E-2</c:v>
                </c:pt>
                <c:pt idx="2">
                  <c:v>0.10469285732981</c:v>
                </c:pt>
                <c:pt idx="3">
                  <c:v>0</c:v>
                </c:pt>
                <c:pt idx="4">
                  <c:v>0</c:v>
                </c:pt>
                <c:pt idx="5">
                  <c:v>0.20630402423419</c:v>
                </c:pt>
                <c:pt idx="6">
                  <c:v>0.12653274197756001</c:v>
                </c:pt>
                <c:pt idx="7">
                  <c:v>9.6442069594683003E-2</c:v>
                </c:pt>
                <c:pt idx="8">
                  <c:v>0.13540608806603999</c:v>
                </c:pt>
                <c:pt idx="9">
                  <c:v>5.9821057012068003E-2</c:v>
                </c:pt>
                <c:pt idx="10">
                  <c:v>0</c:v>
                </c:pt>
                <c:pt idx="11">
                  <c:v>0</c:v>
                </c:pt>
                <c:pt idx="12">
                  <c:v>0.10639126034720001</c:v>
                </c:pt>
                <c:pt idx="13">
                  <c:v>0.20867356196698</c:v>
                </c:pt>
                <c:pt idx="14">
                  <c:v>0.19668737060041</c:v>
                </c:pt>
                <c:pt idx="15">
                  <c:v>0.1238198421297</c:v>
                </c:pt>
                <c:pt idx="16">
                  <c:v>0.11227961910639001</c:v>
                </c:pt>
                <c:pt idx="17">
                  <c:v>0</c:v>
                </c:pt>
                <c:pt idx="18">
                  <c:v>0</c:v>
                </c:pt>
                <c:pt idx="19">
                  <c:v>0.11013780031761</c:v>
                </c:pt>
                <c:pt idx="20">
                  <c:v>0.12274331304659</c:v>
                </c:pt>
                <c:pt idx="21">
                  <c:v>0.30125864842095001</c:v>
                </c:pt>
                <c:pt idx="22">
                  <c:v>5.7777437910495999E-2</c:v>
                </c:pt>
                <c:pt idx="23">
                  <c:v>0.21464325103928</c:v>
                </c:pt>
                <c:pt idx="24">
                  <c:v>0</c:v>
                </c:pt>
                <c:pt idx="25">
                  <c:v>0</c:v>
                </c:pt>
                <c:pt idx="26">
                  <c:v>0.18650088809946999</c:v>
                </c:pt>
                <c:pt idx="27">
                  <c:v>0.26944388134333003</c:v>
                </c:pt>
                <c:pt idx="28">
                  <c:v>0.17198209362908001</c:v>
                </c:pt>
                <c:pt idx="29">
                  <c:v>0</c:v>
                </c:pt>
                <c:pt idx="30">
                  <c:v>4.0322580645160998E-2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2726-4754-BC3E-0D7566AF1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08144"/>
        <c:axId val="270712736"/>
      </c:lineChart>
      <c:dateAx>
        <c:axId val="270708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12736"/>
        <c:crosses val="autoZero"/>
        <c:auto val="1"/>
        <c:lblOffset val="100"/>
        <c:baseTimeUnit val="days"/>
      </c:dateAx>
      <c:valAx>
        <c:axId val="27071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08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-1.9643586761794E-3</c:v>
                </c:pt>
                <c:pt idx="1">
                  <c:v>-1.9643972639875001E-4</c:v>
                </c:pt>
                <c:pt idx="2">
                  <c:v>-1.9644011228516999E-3</c:v>
                </c:pt>
                <c:pt idx="3">
                  <c:v>-4.9110992808185996E-3</c:v>
                </c:pt>
                <c:pt idx="4">
                  <c:v>-6.875876674276E-3</c:v>
                </c:pt>
                <c:pt idx="5">
                  <c:v>-3.5364083058443E-3</c:v>
                </c:pt>
                <c:pt idx="6">
                  <c:v>5.3048000581563002E-3</c:v>
                </c:pt>
                <c:pt idx="7">
                  <c:v>-1.9646365422396999E-4</c:v>
                </c:pt>
                <c:pt idx="8">
                  <c:v>1.9646404020439998E-3</c:v>
                </c:pt>
                <c:pt idx="9">
                  <c:v>-5.8938054140497003E-4</c:v>
                </c:pt>
                <c:pt idx="10">
                  <c:v>-2.7504587372250999E-3</c:v>
                </c:pt>
                <c:pt idx="11">
                  <c:v>9.823337105494801E-4</c:v>
                </c:pt>
                <c:pt idx="12">
                  <c:v>-1.9646481216982001E-4</c:v>
                </c:pt>
                <c:pt idx="13">
                  <c:v>9.8232599077399002E-4</c:v>
                </c:pt>
                <c:pt idx="14">
                  <c:v>3.1434122919208E-3</c:v>
                </c:pt>
                <c:pt idx="15">
                  <c:v>8.0547408043346001E-3</c:v>
                </c:pt>
                <c:pt idx="16">
                  <c:v>3.3395015892099E-3</c:v>
                </c:pt>
                <c:pt idx="17">
                  <c:v>8.6431272405833991E-3</c:v>
                </c:pt>
                <c:pt idx="18">
                  <c:v>4.9104433344659996E-3</c:v>
                </c:pt>
                <c:pt idx="19">
                  <c:v>2.9461213330610001E-3</c:v>
                </c:pt>
                <c:pt idx="20">
                  <c:v>7.8560921048238005E-4</c:v>
                </c:pt>
                <c:pt idx="21">
                  <c:v>-2.3568091161376998E-3</c:v>
                </c:pt>
                <c:pt idx="22">
                  <c:v>-3.5352969944082999E-3</c:v>
                </c:pt>
                <c:pt idx="23">
                  <c:v>-6.0887823024632004E-3</c:v>
                </c:pt>
                <c:pt idx="24">
                  <c:v>-4.3213344280714E-3</c:v>
                </c:pt>
                <c:pt idx="25">
                  <c:v>-3.7322228333464E-3</c:v>
                </c:pt>
                <c:pt idx="26">
                  <c:v>3.9288022457033999E-4</c:v>
                </c:pt>
                <c:pt idx="27">
                  <c:v>0</c:v>
                </c:pt>
                <c:pt idx="28">
                  <c:v>-1.5715147241108E-3</c:v>
                </c:pt>
                <c:pt idx="29">
                  <c:v>-3.9288485527104004E-3</c:v>
                </c:pt>
                <c:pt idx="30">
                  <c:v>9.8225072932116991E-4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C4-40AF-9EB9-8BDF555BC4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2.1313886948860002E-2</c:v>
                </c:pt>
                <c:pt idx="1">
                  <c:v>8.8471834563377E-3</c:v>
                </c:pt>
                <c:pt idx="2">
                  <c:v>1.5885472402559001E-2</c:v>
                </c:pt>
                <c:pt idx="3">
                  <c:v>1.3980799701743001E-2</c:v>
                </c:pt>
                <c:pt idx="4">
                  <c:v>6.3713104644495004E-3</c:v>
                </c:pt>
                <c:pt idx="5">
                  <c:v>1.5023924172923E-2</c:v>
                </c:pt>
                <c:pt idx="6">
                  <c:v>2.4719199402176002E-2</c:v>
                </c:pt>
                <c:pt idx="7">
                  <c:v>1.6063508840633001E-2</c:v>
                </c:pt>
                <c:pt idx="8">
                  <c:v>1.1404209864071001E-2</c:v>
                </c:pt>
                <c:pt idx="9">
                  <c:v>2.4231182586237E-2</c:v>
                </c:pt>
                <c:pt idx="10">
                  <c:v>2.6030335791332002E-2</c:v>
                </c:pt>
                <c:pt idx="11">
                  <c:v>1.5386193455739E-2</c:v>
                </c:pt>
                <c:pt idx="12">
                  <c:v>1.6238483496572999E-2</c:v>
                </c:pt>
                <c:pt idx="13">
                  <c:v>1.4052078140948001E-2</c:v>
                </c:pt>
                <c:pt idx="14">
                  <c:v>9.7781127862589991E-3</c:v>
                </c:pt>
                <c:pt idx="15">
                  <c:v>3.7020302313483999E-3</c:v>
                </c:pt>
                <c:pt idx="16">
                  <c:v>1.3858369363512001E-2</c:v>
                </c:pt>
                <c:pt idx="17">
                  <c:v>7.3078532848801E-3</c:v>
                </c:pt>
                <c:pt idx="18">
                  <c:v>5.3144140194242E-3</c:v>
                </c:pt>
                <c:pt idx="19">
                  <c:v>7.2120357489224999E-3</c:v>
                </c:pt>
                <c:pt idx="20">
                  <c:v>1.3948589484472E-2</c:v>
                </c:pt>
                <c:pt idx="21">
                  <c:v>7.1156347573142001E-3</c:v>
                </c:pt>
                <c:pt idx="22">
                  <c:v>9.4868379610128992E-3</c:v>
                </c:pt>
                <c:pt idx="23">
                  <c:v>8.3476254799884995E-3</c:v>
                </c:pt>
                <c:pt idx="24">
                  <c:v>1.4227719391433E-3</c:v>
                </c:pt>
                <c:pt idx="25">
                  <c:v>-2.8455033932628002E-4</c:v>
                </c:pt>
                <c:pt idx="26">
                  <c:v>4.7425191502923E-3</c:v>
                </c:pt>
                <c:pt idx="27">
                  <c:v>5.9752907500602E-3</c:v>
                </c:pt>
                <c:pt idx="28">
                  <c:v>7.6820576533684999E-3</c:v>
                </c:pt>
                <c:pt idx="29">
                  <c:v>8.7246298196467006E-3</c:v>
                </c:pt>
                <c:pt idx="30">
                  <c:v>7.9652714166235008E-3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C4-40AF-9EB9-8BDF555BC4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2.6229445271222999E-2</c:v>
                </c:pt>
                <c:pt idx="1">
                  <c:v>1.3670911577982999E-2</c:v>
                </c:pt>
                <c:pt idx="2">
                  <c:v>1.3109491431668001E-2</c:v>
                </c:pt>
                <c:pt idx="3">
                  <c:v>1.5505536435613001E-2</c:v>
                </c:pt>
                <c:pt idx="4">
                  <c:v>1.3824958445211999E-2</c:v>
                </c:pt>
                <c:pt idx="5">
                  <c:v>1.5101479545485E-2</c:v>
                </c:pt>
                <c:pt idx="6">
                  <c:v>2.2049624437375001E-2</c:v>
                </c:pt>
                <c:pt idx="7">
                  <c:v>2.1805146653589E-2</c:v>
                </c:pt>
                <c:pt idx="8">
                  <c:v>1.7009097870988001E-2</c:v>
                </c:pt>
                <c:pt idx="9">
                  <c:v>1.708604660818E-2</c:v>
                </c:pt>
                <c:pt idx="10">
                  <c:v>1.6683989277542999E-2</c:v>
                </c:pt>
                <c:pt idx="11">
                  <c:v>1.9235266464311E-2</c:v>
                </c:pt>
                <c:pt idx="12">
                  <c:v>1.2528448355661E-2</c:v>
                </c:pt>
                <c:pt idx="13">
                  <c:v>2.8245319375570999E-2</c:v>
                </c:pt>
                <c:pt idx="14">
                  <c:v>4.3951345621098002E-2</c:v>
                </c:pt>
                <c:pt idx="15">
                  <c:v>4.1779287360171002E-2</c:v>
                </c:pt>
                <c:pt idx="16">
                  <c:v>4.2160330396721998E-2</c:v>
                </c:pt>
                <c:pt idx="17">
                  <c:v>4.6683444027267998E-2</c:v>
                </c:pt>
                <c:pt idx="18">
                  <c:v>4.9687502239521002E-2</c:v>
                </c:pt>
                <c:pt idx="19">
                  <c:v>4.2022391249155001E-2</c:v>
                </c:pt>
                <c:pt idx="20">
                  <c:v>5.2983251405528002E-2</c:v>
                </c:pt>
                <c:pt idx="21">
                  <c:v>5.4068366268655001E-2</c:v>
                </c:pt>
                <c:pt idx="22">
                  <c:v>3.8304219742248999E-2</c:v>
                </c:pt>
                <c:pt idx="23">
                  <c:v>3.4873680221857002E-2</c:v>
                </c:pt>
                <c:pt idx="24">
                  <c:v>3.1129195691465002E-2</c:v>
                </c:pt>
                <c:pt idx="25">
                  <c:v>4.0566502071988003E-2</c:v>
                </c:pt>
                <c:pt idx="26">
                  <c:v>2.6901111039692002E-2</c:v>
                </c:pt>
                <c:pt idx="27">
                  <c:v>2.5386549888536999E-2</c:v>
                </c:pt>
                <c:pt idx="28">
                  <c:v>2.7442240428924E-2</c:v>
                </c:pt>
                <c:pt idx="29">
                  <c:v>2.5452434870311999E-2</c:v>
                </c:pt>
                <c:pt idx="30">
                  <c:v>1.9579911803198999E-2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C4-40AF-9EB9-8BDF555BC4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8.4790220454573004E-2</c:v>
                </c:pt>
                <c:pt idx="1">
                  <c:v>5.9526349043820002E-2</c:v>
                </c:pt>
                <c:pt idx="2">
                  <c:v>3.1471314404521999E-2</c:v>
                </c:pt>
                <c:pt idx="3">
                  <c:v>2.334233873996E-2</c:v>
                </c:pt>
                <c:pt idx="4">
                  <c:v>3.2874577399337003E-2</c:v>
                </c:pt>
                <c:pt idx="5">
                  <c:v>3.4486675971307001E-2</c:v>
                </c:pt>
                <c:pt idx="6">
                  <c:v>5.5970830274541E-2</c:v>
                </c:pt>
                <c:pt idx="7">
                  <c:v>7.1951194795192006E-2</c:v>
                </c:pt>
                <c:pt idx="8">
                  <c:v>2.3696442495620001E-2</c:v>
                </c:pt>
                <c:pt idx="9">
                  <c:v>1.0326771446274001E-2</c:v>
                </c:pt>
                <c:pt idx="10">
                  <c:v>1.0325705134305E-2</c:v>
                </c:pt>
                <c:pt idx="11">
                  <c:v>1.5790624417973999E-2</c:v>
                </c:pt>
                <c:pt idx="12">
                  <c:v>1.7205014958242001E-2</c:v>
                </c:pt>
                <c:pt idx="13">
                  <c:v>2.8130419912290001E-2</c:v>
                </c:pt>
                <c:pt idx="14">
                  <c:v>2.5290026018379E-2</c:v>
                </c:pt>
                <c:pt idx="15">
                  <c:v>2.5283631781323E-2</c:v>
                </c:pt>
                <c:pt idx="16">
                  <c:v>2.1232882252546E-2</c:v>
                </c:pt>
                <c:pt idx="17">
                  <c:v>1.6780524886730999E-2</c:v>
                </c:pt>
                <c:pt idx="18">
                  <c:v>1.778841489052E-2</c:v>
                </c:pt>
                <c:pt idx="19">
                  <c:v>2.1827353716308999E-2</c:v>
                </c:pt>
                <c:pt idx="20">
                  <c:v>3.9806021418468E-2</c:v>
                </c:pt>
                <c:pt idx="21">
                  <c:v>2.8883228943015E-2</c:v>
                </c:pt>
                <c:pt idx="22">
                  <c:v>1.918261852839E-2</c:v>
                </c:pt>
                <c:pt idx="23">
                  <c:v>1.7765754489385999E-2</c:v>
                </c:pt>
                <c:pt idx="24">
                  <c:v>4.6424974213954999E-3</c:v>
                </c:pt>
                <c:pt idx="25">
                  <c:v>2.8257368108733998E-3</c:v>
                </c:pt>
                <c:pt idx="26">
                  <c:v>8.6788035361079E-3</c:v>
                </c:pt>
                <c:pt idx="27">
                  <c:v>1.1503462138472999E-2</c:v>
                </c:pt>
                <c:pt idx="28">
                  <c:v>1.8363064008394998E-2</c:v>
                </c:pt>
                <c:pt idx="29">
                  <c:v>2.1789525290981E-2</c:v>
                </c:pt>
                <c:pt idx="30">
                  <c:v>1.2102654717312001E-2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C4-40AF-9EB9-8BDF555BC4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3.9297292952387999E-2</c:v>
                </c:pt>
                <c:pt idx="1">
                  <c:v>4.0174625706404003E-2</c:v>
                </c:pt>
                <c:pt idx="2">
                  <c:v>3.7035053901620998E-2</c:v>
                </c:pt>
                <c:pt idx="3">
                  <c:v>4.4604027743704998E-2</c:v>
                </c:pt>
                <c:pt idx="4">
                  <c:v>7.2226309101852001E-2</c:v>
                </c:pt>
                <c:pt idx="5">
                  <c:v>6.4600346614273996E-2</c:v>
                </c:pt>
                <c:pt idx="6">
                  <c:v>6.3222945476888004E-2</c:v>
                </c:pt>
                <c:pt idx="7">
                  <c:v>5.7398640230661997E-2</c:v>
                </c:pt>
                <c:pt idx="8">
                  <c:v>5.8699799442351999E-2</c:v>
                </c:pt>
                <c:pt idx="9">
                  <c:v>5.7332059287570999E-2</c:v>
                </c:pt>
                <c:pt idx="10">
                  <c:v>4.7971430348147999E-2</c:v>
                </c:pt>
                <c:pt idx="11">
                  <c:v>5.7271734401221998E-2</c:v>
                </c:pt>
                <c:pt idx="12">
                  <c:v>6.0344942339520001E-2</c:v>
                </c:pt>
                <c:pt idx="13">
                  <c:v>5.0996199674511002E-2</c:v>
                </c:pt>
                <c:pt idx="14">
                  <c:v>3.9003288686387E-2</c:v>
                </c:pt>
                <c:pt idx="15">
                  <c:v>5.1836427273936003E-2</c:v>
                </c:pt>
                <c:pt idx="16">
                  <c:v>6.9965061750808993E-2</c:v>
                </c:pt>
                <c:pt idx="17">
                  <c:v>6.1065999955748997E-2</c:v>
                </c:pt>
                <c:pt idx="18">
                  <c:v>2.9187654506618001E-2</c:v>
                </c:pt>
                <c:pt idx="19">
                  <c:v>3.1831786691661E-2</c:v>
                </c:pt>
                <c:pt idx="20">
                  <c:v>2.7401982666035999E-2</c:v>
                </c:pt>
                <c:pt idx="21">
                  <c:v>3.3138479076363997E-2</c:v>
                </c:pt>
                <c:pt idx="22">
                  <c:v>3.8869601321566E-2</c:v>
                </c:pt>
                <c:pt idx="23">
                  <c:v>4.7243538231944E-2</c:v>
                </c:pt>
                <c:pt idx="24">
                  <c:v>5.2517068047114999E-2</c:v>
                </c:pt>
                <c:pt idx="25">
                  <c:v>5.7782561134832003E-2</c:v>
                </c:pt>
                <c:pt idx="26">
                  <c:v>6.6125029205220995E-2</c:v>
                </c:pt>
                <c:pt idx="27">
                  <c:v>9.9121999356808002E-2</c:v>
                </c:pt>
                <c:pt idx="28">
                  <c:v>8.4060241706203007E-2</c:v>
                </c:pt>
                <c:pt idx="29">
                  <c:v>6.2882295775452998E-2</c:v>
                </c:pt>
                <c:pt idx="30">
                  <c:v>4.6143299114048998E-2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C4-40AF-9EB9-8BDF555BC4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-7.4270919518545995E-4</c:v>
                </c:pt>
                <c:pt idx="1">
                  <c:v>-1.1883435382335E-3</c:v>
                </c:pt>
                <c:pt idx="2">
                  <c:v>-3.1194388575129001E-3</c:v>
                </c:pt>
                <c:pt idx="3">
                  <c:v>-5.9419736562597997E-3</c:v>
                </c:pt>
                <c:pt idx="4">
                  <c:v>-4.4567450608123003E-3</c:v>
                </c:pt>
                <c:pt idx="5">
                  <c:v>4.4569436954303003E-4</c:v>
                </c:pt>
                <c:pt idx="6">
                  <c:v>1.4856412770572E-4</c:v>
                </c:pt>
                <c:pt idx="7">
                  <c:v>-3.1198420468540999E-3</c:v>
                </c:pt>
                <c:pt idx="8">
                  <c:v>-1.1885483367751999E-3</c:v>
                </c:pt>
                <c:pt idx="9">
                  <c:v>-2.9714061585363999E-4</c:v>
                </c:pt>
                <c:pt idx="10">
                  <c:v>-1.7828489926903E-3</c:v>
                </c:pt>
                <c:pt idx="11">
                  <c:v>-3.2686147610643001E-3</c:v>
                </c:pt>
                <c:pt idx="12">
                  <c:v>1.6343608014904999E-3</c:v>
                </c:pt>
                <c:pt idx="13">
                  <c:v>2.8229407019018998E-3</c:v>
                </c:pt>
                <c:pt idx="14">
                  <c:v>1.9314312202484999E-3</c:v>
                </c:pt>
                <c:pt idx="15">
                  <c:v>-4.0113565962302004E-3</c:v>
                </c:pt>
                <c:pt idx="16">
                  <c:v>-1.4857472268527999E-3</c:v>
                </c:pt>
                <c:pt idx="17">
                  <c:v>-2.2286539524435001E-3</c:v>
                </c:pt>
                <c:pt idx="18">
                  <c:v>-4.9031479695767002E-3</c:v>
                </c:pt>
                <c:pt idx="19">
                  <c:v>-1.1887002157491E-3</c:v>
                </c:pt>
                <c:pt idx="20">
                  <c:v>4.9034466772461998E-3</c:v>
                </c:pt>
                <c:pt idx="21">
                  <c:v>2.0801481065452002E-3</c:v>
                </c:pt>
                <c:pt idx="22">
                  <c:v>1.1886313355907001E-2</c:v>
                </c:pt>
                <c:pt idx="23">
                  <c:v>2.8226639113504998E-3</c:v>
                </c:pt>
                <c:pt idx="24">
                  <c:v>-4.9023831524402997E-3</c:v>
                </c:pt>
                <c:pt idx="25">
                  <c:v>2.5255939231238998E-3</c:v>
                </c:pt>
                <c:pt idx="26">
                  <c:v>1.6044544409219E-2</c:v>
                </c:pt>
                <c:pt idx="27">
                  <c:v>2.8964669045235002E-2</c:v>
                </c:pt>
                <c:pt idx="28">
                  <c:v>2.8659294446779001E-2</c:v>
                </c:pt>
                <c:pt idx="29">
                  <c:v>2.0040913153073998E-2</c:v>
                </c:pt>
                <c:pt idx="30">
                  <c:v>1.2170560009024001E-2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DC4-40AF-9EB9-8BDF555BC4C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2.2344621091087999E-4</c:v>
                </c:pt>
                <c:pt idx="1">
                  <c:v>-4.4689142325979999E-3</c:v>
                </c:pt>
                <c:pt idx="2">
                  <c:v>-6.7036709302014004E-3</c:v>
                </c:pt>
                <c:pt idx="3">
                  <c:v>-5.1398256034825996E-3</c:v>
                </c:pt>
                <c:pt idx="4">
                  <c:v>-3.799196805099E-3</c:v>
                </c:pt>
                <c:pt idx="5">
                  <c:v>-3.1288691819794999E-3</c:v>
                </c:pt>
                <c:pt idx="6">
                  <c:v>4.4699529760947E-4</c:v>
                </c:pt>
                <c:pt idx="7">
                  <c:v>8.9398659914087996E-4</c:v>
                </c:pt>
                <c:pt idx="8">
                  <c:v>-2.0114518659567998E-3</c:v>
                </c:pt>
                <c:pt idx="9">
                  <c:v>-3.7994855049627999E-3</c:v>
                </c:pt>
                <c:pt idx="10">
                  <c:v>-3.3526145923668E-3</c:v>
                </c:pt>
                <c:pt idx="11">
                  <c:v>8.9406053236833997E-4</c:v>
                </c:pt>
                <c:pt idx="12">
                  <c:v>1.5645919432455001E-3</c:v>
                </c:pt>
                <c:pt idx="13">
                  <c:v>-2.9056252905625001E-3</c:v>
                </c:pt>
                <c:pt idx="14">
                  <c:v>-1.3410967936610999E-3</c:v>
                </c:pt>
                <c:pt idx="15">
                  <c:v>-3.5763060781556998E-3</c:v>
                </c:pt>
                <c:pt idx="16">
                  <c:v>-6.7058137169654997E-3</c:v>
                </c:pt>
                <c:pt idx="17">
                  <c:v>-1.7883369137329001E-3</c:v>
                </c:pt>
                <c:pt idx="18">
                  <c:v>-6.9299294712016997E-3</c:v>
                </c:pt>
                <c:pt idx="19">
                  <c:v>-3.3534240695365998E-3</c:v>
                </c:pt>
                <c:pt idx="20">
                  <c:v>1.7885528148468E-3</c:v>
                </c:pt>
                <c:pt idx="21">
                  <c:v>-1.5649557229312999E-3</c:v>
                </c:pt>
                <c:pt idx="22">
                  <c:v>-4.4713720405105996E-3</c:v>
                </c:pt>
                <c:pt idx="23">
                  <c:v>-5.8130435754690001E-3</c:v>
                </c:pt>
                <c:pt idx="24">
                  <c:v>-4.4718319306686998E-4</c:v>
                </c:pt>
                <c:pt idx="25">
                  <c:v>-5.3662223136467999E-3</c:v>
                </c:pt>
                <c:pt idx="26">
                  <c:v>-1.1180229776082001E-3</c:v>
                </c:pt>
                <c:pt idx="27">
                  <c:v>-2.2360709550035E-3</c:v>
                </c:pt>
                <c:pt idx="28">
                  <c:v>-1.5652846693783001E-3</c:v>
                </c:pt>
                <c:pt idx="29">
                  <c:v>-3.1306183418455999E-3</c:v>
                </c:pt>
                <c:pt idx="30">
                  <c:v>-2.0126033695453001E-3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DC4-40AF-9EB9-8BDF555BC4C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4.2253818688863999E-2</c:v>
                </c:pt>
                <c:pt idx="1">
                  <c:v>4.9627267543766999E-2</c:v>
                </c:pt>
                <c:pt idx="2">
                  <c:v>4.2215022215654999E-2</c:v>
                </c:pt>
                <c:pt idx="3">
                  <c:v>3.3757766923717999E-2</c:v>
                </c:pt>
                <c:pt idx="4">
                  <c:v>1.8982335881888E-2</c:v>
                </c:pt>
                <c:pt idx="5">
                  <c:v>8.4349925666627995E-2</c:v>
                </c:pt>
                <c:pt idx="6">
                  <c:v>0.19594829493379001</c:v>
                </c:pt>
                <c:pt idx="7">
                  <c:v>4.8365559515924E-2</c:v>
                </c:pt>
                <c:pt idx="8">
                  <c:v>3.8883926225631998E-2</c:v>
                </c:pt>
                <c:pt idx="9">
                  <c:v>5.1474913858306999E-2</c:v>
                </c:pt>
                <c:pt idx="10">
                  <c:v>7.9797566174232004E-2</c:v>
                </c:pt>
                <c:pt idx="11">
                  <c:v>5.9800455322764998E-2</c:v>
                </c:pt>
                <c:pt idx="12">
                  <c:v>8.5977310378090005E-2</c:v>
                </c:pt>
                <c:pt idx="13">
                  <c:v>0.22628226617499</c:v>
                </c:pt>
                <c:pt idx="14">
                  <c:v>5.3307132703403003E-2</c:v>
                </c:pt>
                <c:pt idx="15">
                  <c:v>5.7457455366004002E-2</c:v>
                </c:pt>
                <c:pt idx="16">
                  <c:v>8.3526488337614002E-2</c:v>
                </c:pt>
                <c:pt idx="17">
                  <c:v>8.8672828558909997E-2</c:v>
                </c:pt>
                <c:pt idx="18">
                  <c:v>6.1494845898085002E-2</c:v>
                </c:pt>
                <c:pt idx="19">
                  <c:v>8.6456532155579996E-2</c:v>
                </c:pt>
                <c:pt idx="20">
                  <c:v>0.14882655981682999</c:v>
                </c:pt>
                <c:pt idx="21">
                  <c:v>0.1589973812196</c:v>
                </c:pt>
                <c:pt idx="22">
                  <c:v>7.6778618192382006E-2</c:v>
                </c:pt>
                <c:pt idx="23">
                  <c:v>2.9029080918562999E-2</c:v>
                </c:pt>
                <c:pt idx="24">
                  <c:v>5.1822600872692998E-2</c:v>
                </c:pt>
                <c:pt idx="25">
                  <c:v>0.14295629473859001</c:v>
                </c:pt>
                <c:pt idx="26">
                  <c:v>0.20068065914287</c:v>
                </c:pt>
                <c:pt idx="27">
                  <c:v>0.22092603107417999</c:v>
                </c:pt>
                <c:pt idx="28">
                  <c:v>5.0474355936917001E-2</c:v>
                </c:pt>
                <c:pt idx="29">
                  <c:v>3.9123630672925999E-2</c:v>
                </c:pt>
                <c:pt idx="30">
                  <c:v>3.7049996912500001E-2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DC4-40AF-9EB9-8BDF555BC4C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1.8417554290463999E-2</c:v>
                </c:pt>
                <c:pt idx="1">
                  <c:v>2.3371822081414001E-2</c:v>
                </c:pt>
                <c:pt idx="2">
                  <c:v>1.3217335479577E-2</c:v>
                </c:pt>
                <c:pt idx="3">
                  <c:v>1.1563640139519001E-2</c:v>
                </c:pt>
                <c:pt idx="4">
                  <c:v>1.9585125686953999E-2</c:v>
                </c:pt>
                <c:pt idx="5">
                  <c:v>1.557066486739E-2</c:v>
                </c:pt>
                <c:pt idx="6">
                  <c:v>1.6040005661178001E-2</c:v>
                </c:pt>
                <c:pt idx="7">
                  <c:v>1.1320541121866E-2</c:v>
                </c:pt>
                <c:pt idx="8">
                  <c:v>3.5136868715452997E-2</c:v>
                </c:pt>
                <c:pt idx="9">
                  <c:v>7.7792576702301998E-3</c:v>
                </c:pt>
                <c:pt idx="10">
                  <c:v>2.6871708804963E-2</c:v>
                </c:pt>
                <c:pt idx="11">
                  <c:v>6.8339491742703999E-3</c:v>
                </c:pt>
                <c:pt idx="12">
                  <c:v>8.0116687599114996E-3</c:v>
                </c:pt>
                <c:pt idx="13">
                  <c:v>1.3665869490946E-2</c:v>
                </c:pt>
                <c:pt idx="14">
                  <c:v>5.4656008744961002E-2</c:v>
                </c:pt>
                <c:pt idx="15">
                  <c:v>3.6966835803674998E-2</c:v>
                </c:pt>
                <c:pt idx="16">
                  <c:v>2.4949277647800999E-2</c:v>
                </c:pt>
                <c:pt idx="17">
                  <c:v>1.6001204796595999E-2</c:v>
                </c:pt>
                <c:pt idx="18">
                  <c:v>1.3410628746741E-2</c:v>
                </c:pt>
                <c:pt idx="19">
                  <c:v>1.011543356395E-2</c:v>
                </c:pt>
                <c:pt idx="20">
                  <c:v>1.2937036618869999E-2</c:v>
                </c:pt>
                <c:pt idx="21">
                  <c:v>3.0574494756474002E-3</c:v>
                </c:pt>
                <c:pt idx="22">
                  <c:v>3.7628996905014998E-3</c:v>
                </c:pt>
                <c:pt idx="23">
                  <c:v>-1.6462066694887E-3</c:v>
                </c:pt>
                <c:pt idx="24">
                  <c:v>-1.1758812642135E-3</c:v>
                </c:pt>
                <c:pt idx="25">
                  <c:v>-2.3517901826871E-4</c:v>
                </c:pt>
                <c:pt idx="26">
                  <c:v>4.2332322845108003E-3</c:v>
                </c:pt>
                <c:pt idx="27">
                  <c:v>7.0550884825681002E-3</c:v>
                </c:pt>
                <c:pt idx="28">
                  <c:v>1.0111580110756999E-2</c:v>
                </c:pt>
                <c:pt idx="29">
                  <c:v>7.5241360175689002E-3</c:v>
                </c:pt>
                <c:pt idx="30">
                  <c:v>9.8746855382878997E-3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DC4-40AF-9EB9-8BDF555BC4C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6.2873961888706004E-2</c:v>
                </c:pt>
                <c:pt idx="1">
                  <c:v>2.4857586742620001E-2</c:v>
                </c:pt>
                <c:pt idx="2">
                  <c:v>6.6960741676503996E-2</c:v>
                </c:pt>
                <c:pt idx="3">
                  <c:v>3.6562314601470997E-2</c:v>
                </c:pt>
                <c:pt idx="4">
                  <c:v>4.2065774320569002E-2</c:v>
                </c:pt>
                <c:pt idx="5">
                  <c:v>5.1009154075217999E-2</c:v>
                </c:pt>
                <c:pt idx="6">
                  <c:v>5.4427955300180998E-2</c:v>
                </c:pt>
                <c:pt idx="7">
                  <c:v>7.0235840936478E-2</c:v>
                </c:pt>
                <c:pt idx="8">
                  <c:v>5.780068397476E-2</c:v>
                </c:pt>
                <c:pt idx="9">
                  <c:v>5.0202529382233997E-2</c:v>
                </c:pt>
                <c:pt idx="10">
                  <c:v>4.1241648566165003E-2</c:v>
                </c:pt>
                <c:pt idx="11">
                  <c:v>5.9088660473809E-2</c:v>
                </c:pt>
                <c:pt idx="12">
                  <c:v>5.7680422989768998E-2</c:v>
                </c:pt>
                <c:pt idx="13">
                  <c:v>7.2058964821499996E-2</c:v>
                </c:pt>
                <c:pt idx="14">
                  <c:v>6.5149260384449001E-2</c:v>
                </c:pt>
                <c:pt idx="15">
                  <c:v>4.5232123031374999E-2</c:v>
                </c:pt>
                <c:pt idx="16">
                  <c:v>4.5896698177832998E-2</c:v>
                </c:pt>
                <c:pt idx="17">
                  <c:v>4.1767376255589003E-2</c:v>
                </c:pt>
                <c:pt idx="18">
                  <c:v>4.3118788841131003E-2</c:v>
                </c:pt>
                <c:pt idx="19">
                  <c:v>5.3362158020401E-2</c:v>
                </c:pt>
                <c:pt idx="20">
                  <c:v>3.4872033313048001E-2</c:v>
                </c:pt>
                <c:pt idx="21">
                  <c:v>5.5365686944634E-2</c:v>
                </c:pt>
                <c:pt idx="22">
                  <c:v>4.7820413851524003E-2</c:v>
                </c:pt>
                <c:pt idx="23">
                  <c:v>5.5991423752654E-2</c:v>
                </c:pt>
                <c:pt idx="24">
                  <c:v>4.9818129704572001E-2</c:v>
                </c:pt>
                <c:pt idx="25">
                  <c:v>5.5250126188559998E-2</c:v>
                </c:pt>
                <c:pt idx="26">
                  <c:v>5.8628235630969E-2</c:v>
                </c:pt>
                <c:pt idx="27">
                  <c:v>5.6549910405865003E-2</c:v>
                </c:pt>
                <c:pt idx="28">
                  <c:v>4.0175409925368999E-2</c:v>
                </c:pt>
                <c:pt idx="29">
                  <c:v>6.1940577885172002E-2</c:v>
                </c:pt>
                <c:pt idx="30">
                  <c:v>3.1971484157109001E-2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DC4-40AF-9EB9-8BDF555BC4C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0.14707813525936</c:v>
                </c:pt>
                <c:pt idx="1">
                  <c:v>0.15997482363431001</c:v>
                </c:pt>
                <c:pt idx="2">
                  <c:v>7.8550481776287998E-2</c:v>
                </c:pt>
                <c:pt idx="3">
                  <c:v>7.8488828423421003E-2</c:v>
                </c:pt>
                <c:pt idx="4">
                  <c:v>6.0127575028756999E-2</c:v>
                </c:pt>
                <c:pt idx="5">
                  <c:v>9.4056172436316005E-2</c:v>
                </c:pt>
                <c:pt idx="6">
                  <c:v>9.9188222703661996E-2</c:v>
                </c:pt>
                <c:pt idx="7">
                  <c:v>8.6051787530314006E-2</c:v>
                </c:pt>
                <c:pt idx="8">
                  <c:v>0.10942629357511</c:v>
                </c:pt>
                <c:pt idx="9">
                  <c:v>0.12752446387673999</c:v>
                </c:pt>
                <c:pt idx="10">
                  <c:v>5.1984508616432001E-2</c:v>
                </c:pt>
                <c:pt idx="11">
                  <c:v>5.9751123580911003E-2</c:v>
                </c:pt>
                <c:pt idx="12">
                  <c:v>0.11164191504829001</c:v>
                </c:pt>
                <c:pt idx="13">
                  <c:v>9.5956845353872999E-2</c:v>
                </c:pt>
                <c:pt idx="14">
                  <c:v>0.22800290185510999</c:v>
                </c:pt>
                <c:pt idx="15">
                  <c:v>0.42394788543067002</c:v>
                </c:pt>
                <c:pt idx="16">
                  <c:v>0.22394975288303001</c:v>
                </c:pt>
                <c:pt idx="17">
                  <c:v>0.13612430974701001</c:v>
                </c:pt>
                <c:pt idx="18">
                  <c:v>5.6427618754488998E-2</c:v>
                </c:pt>
                <c:pt idx="19">
                  <c:v>0.16406049730837999</c:v>
                </c:pt>
                <c:pt idx="20">
                  <c:v>0.16379177970006001</c:v>
                </c:pt>
                <c:pt idx="21">
                  <c:v>0.15841381777301</c:v>
                </c:pt>
                <c:pt idx="22">
                  <c:v>0.15816326530611999</c:v>
                </c:pt>
                <c:pt idx="23">
                  <c:v>0.14263155213692999</c:v>
                </c:pt>
                <c:pt idx="24">
                  <c:v>9.9191210132763996E-2</c:v>
                </c:pt>
                <c:pt idx="25">
                  <c:v>7.8766166120385006E-2</c:v>
                </c:pt>
                <c:pt idx="26">
                  <c:v>0.11170914999492</c:v>
                </c:pt>
                <c:pt idx="27">
                  <c:v>0.16230472712517999</c:v>
                </c:pt>
                <c:pt idx="28">
                  <c:v>0.21774356896901001</c:v>
                </c:pt>
                <c:pt idx="29">
                  <c:v>0.16674245869335</c:v>
                </c:pt>
                <c:pt idx="30">
                  <c:v>0.16394269572236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DC4-40AF-9EB9-8BDF555BC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8804048"/>
        <c:axId val="238802736"/>
      </c:lineChart>
      <c:dateAx>
        <c:axId val="238804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02736"/>
        <c:crosses val="autoZero"/>
        <c:auto val="1"/>
        <c:lblOffset val="100"/>
        <c:baseTimeUnit val="days"/>
      </c:dateAx>
      <c:valAx>
        <c:axId val="23880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80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5.6181761750041997E-2</c:v>
                </c:pt>
                <c:pt idx="1">
                  <c:v>6.0110674359260999E-2</c:v>
                </c:pt>
                <c:pt idx="2">
                  <c:v>5.2057652376676998E-2</c:v>
                </c:pt>
                <c:pt idx="3">
                  <c:v>6.0900621972159001E-2</c:v>
                </c:pt>
                <c:pt idx="4">
                  <c:v>5.7564868534020999E-2</c:v>
                </c:pt>
                <c:pt idx="5">
                  <c:v>6.4050548850331998E-2</c:v>
                </c:pt>
                <c:pt idx="6">
                  <c:v>6.9548133595285E-2</c:v>
                </c:pt>
                <c:pt idx="7">
                  <c:v>9.8624948182609001E-2</c:v>
                </c:pt>
                <c:pt idx="8">
                  <c:v>0.10923186034038999</c:v>
                </c:pt>
                <c:pt idx="9">
                  <c:v>0.11689449633207</c:v>
                </c:pt>
                <c:pt idx="10">
                  <c:v>0.12848924933986999</c:v>
                </c:pt>
                <c:pt idx="11">
                  <c:v>0.1392935518284</c:v>
                </c:pt>
                <c:pt idx="12">
                  <c:v>0.12534479642276</c:v>
                </c:pt>
                <c:pt idx="13">
                  <c:v>0.13477380201611</c:v>
                </c:pt>
                <c:pt idx="14">
                  <c:v>0.13830579332321</c:v>
                </c:pt>
                <c:pt idx="15">
                  <c:v>0.38738218434834998</c:v>
                </c:pt>
                <c:pt idx="16">
                  <c:v>1.4805284093699</c:v>
                </c:pt>
                <c:pt idx="17">
                  <c:v>2.0965628860835999</c:v>
                </c:pt>
                <c:pt idx="18">
                  <c:v>2.4586364564837999</c:v>
                </c:pt>
                <c:pt idx="19">
                  <c:v>2.4927380248605999</c:v>
                </c:pt>
                <c:pt idx="20">
                  <c:v>2.5294453838947</c:v>
                </c:pt>
                <c:pt idx="21">
                  <c:v>2.5169350546302001</c:v>
                </c:pt>
                <c:pt idx="22">
                  <c:v>2.0061555624955001</c:v>
                </c:pt>
                <c:pt idx="23">
                  <c:v>1.2137057014115</c:v>
                </c:pt>
                <c:pt idx="24">
                  <c:v>0.67337157224798005</c:v>
                </c:pt>
                <c:pt idx="25">
                  <c:v>0.32098314347396001</c:v>
                </c:pt>
                <c:pt idx="26">
                  <c:v>8.2504523015814998E-2</c:v>
                </c:pt>
                <c:pt idx="27">
                  <c:v>8.7611945869175006E-2</c:v>
                </c:pt>
                <c:pt idx="28">
                  <c:v>6.0897152567010997E-2</c:v>
                </c:pt>
                <c:pt idx="29">
                  <c:v>5.4220240258528E-2</c:v>
                </c:pt>
                <c:pt idx="30">
                  <c:v>5.8738016658808997E-2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A8-400F-9070-E2073440C2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1.0466313159852001</c:v>
                </c:pt>
                <c:pt idx="1">
                  <c:v>1.1346222444175</c:v>
                </c:pt>
                <c:pt idx="2">
                  <c:v>1.8447998082632999</c:v>
                </c:pt>
                <c:pt idx="3">
                  <c:v>3.6106311496221002</c:v>
                </c:pt>
                <c:pt idx="4">
                  <c:v>3.8481214389496001</c:v>
                </c:pt>
                <c:pt idx="5">
                  <c:v>3.8609487989321001</c:v>
                </c:pt>
                <c:pt idx="6">
                  <c:v>3.9658807270211001</c:v>
                </c:pt>
                <c:pt idx="7">
                  <c:v>4.0548618522527997</c:v>
                </c:pt>
                <c:pt idx="8">
                  <c:v>4.0672277531612</c:v>
                </c:pt>
                <c:pt idx="9">
                  <c:v>2.1338225263105999</c:v>
                </c:pt>
                <c:pt idx="10">
                  <c:v>1.0674409151176001</c:v>
                </c:pt>
                <c:pt idx="11">
                  <c:v>1.2546365143667999</c:v>
                </c:pt>
                <c:pt idx="12">
                  <c:v>1.2841510598400001</c:v>
                </c:pt>
                <c:pt idx="13">
                  <c:v>1.2173275753223001</c:v>
                </c:pt>
                <c:pt idx="14">
                  <c:v>1.2594496694751001</c:v>
                </c:pt>
                <c:pt idx="15">
                  <c:v>1.2343440767336</c:v>
                </c:pt>
                <c:pt idx="16">
                  <c:v>0.97839817550427</c:v>
                </c:pt>
                <c:pt idx="17">
                  <c:v>0.84318872433184999</c:v>
                </c:pt>
                <c:pt idx="18">
                  <c:v>0.87721129556630995</c:v>
                </c:pt>
                <c:pt idx="19">
                  <c:v>0.90096501466025003</c:v>
                </c:pt>
                <c:pt idx="20">
                  <c:v>0.96155944353838996</c:v>
                </c:pt>
                <c:pt idx="21">
                  <c:v>0.85210778565818002</c:v>
                </c:pt>
                <c:pt idx="22">
                  <c:v>0.86739417487517001</c:v>
                </c:pt>
                <c:pt idx="23">
                  <c:v>0.83658990021626001</c:v>
                </c:pt>
                <c:pt idx="24">
                  <c:v>0.75785240373898999</c:v>
                </c:pt>
                <c:pt idx="25">
                  <c:v>0.43697571450793998</c:v>
                </c:pt>
                <c:pt idx="26">
                  <c:v>0.44900041921881001</c:v>
                </c:pt>
                <c:pt idx="27">
                  <c:v>0.34711519767072002</c:v>
                </c:pt>
                <c:pt idx="28">
                  <c:v>0.34879552692021998</c:v>
                </c:pt>
                <c:pt idx="29">
                  <c:v>0.40613401758807999</c:v>
                </c:pt>
                <c:pt idx="30">
                  <c:v>0.46583644807530999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A8-400F-9070-E2073440C2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0.82081432263831</c:v>
                </c:pt>
                <c:pt idx="1">
                  <c:v>0.67138182033282001</c:v>
                </c:pt>
                <c:pt idx="2">
                  <c:v>0.71549258851343001</c:v>
                </c:pt>
                <c:pt idx="3">
                  <c:v>0.66383774453394995</c:v>
                </c:pt>
                <c:pt idx="4">
                  <c:v>0.68404109200477003</c:v>
                </c:pt>
                <c:pt idx="5">
                  <c:v>0.63304791319478004</c:v>
                </c:pt>
                <c:pt idx="6">
                  <c:v>0.64520869841645001</c:v>
                </c:pt>
                <c:pt idx="7">
                  <c:v>0.68220057798990996</c:v>
                </c:pt>
                <c:pt idx="8">
                  <c:v>0.65629580896841999</c:v>
                </c:pt>
                <c:pt idx="9">
                  <c:v>0.68484183737820004</c:v>
                </c:pt>
                <c:pt idx="10">
                  <c:v>0.73987933661477001</c:v>
                </c:pt>
                <c:pt idx="11">
                  <c:v>0.72258025388861002</c:v>
                </c:pt>
                <c:pt idx="12">
                  <c:v>0.79501797248076</c:v>
                </c:pt>
                <c:pt idx="13">
                  <c:v>0.85405999558094003</c:v>
                </c:pt>
                <c:pt idx="14">
                  <c:v>1.1460600696853001</c:v>
                </c:pt>
                <c:pt idx="15">
                  <c:v>1.5304439028511001</c:v>
                </c:pt>
                <c:pt idx="16">
                  <c:v>1.9830903961959001</c:v>
                </c:pt>
                <c:pt idx="17">
                  <c:v>2.0851232910962998</c:v>
                </c:pt>
                <c:pt idx="18">
                  <c:v>3.0665999189796</c:v>
                </c:pt>
                <c:pt idx="19">
                  <c:v>3.3220339522403002</c:v>
                </c:pt>
                <c:pt idx="20">
                  <c:v>3.3843616792044</c:v>
                </c:pt>
                <c:pt idx="21">
                  <c:v>3.3934200979539</c:v>
                </c:pt>
                <c:pt idx="22">
                  <c:v>3.3794899863286001</c:v>
                </c:pt>
                <c:pt idx="23">
                  <c:v>3.4987786555364</c:v>
                </c:pt>
                <c:pt idx="24">
                  <c:v>3.4384675229824002</c:v>
                </c:pt>
                <c:pt idx="25">
                  <c:v>3.2510667203102002</c:v>
                </c:pt>
                <c:pt idx="26">
                  <c:v>2.9787942975461998</c:v>
                </c:pt>
                <c:pt idx="27">
                  <c:v>2.5267482531347998</c:v>
                </c:pt>
                <c:pt idx="28">
                  <c:v>2.3637462178158</c:v>
                </c:pt>
                <c:pt idx="29">
                  <c:v>2.3705169334529002</c:v>
                </c:pt>
                <c:pt idx="30">
                  <c:v>2.1587580364955001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A8-400F-9070-E2073440C2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1.0095099945349999</c:v>
                </c:pt>
                <c:pt idx="1">
                  <c:v>0.69500844649469995</c:v>
                </c:pt>
                <c:pt idx="2">
                  <c:v>0.69478978701637994</c:v>
                </c:pt>
                <c:pt idx="3">
                  <c:v>0.72831394003839001</c:v>
                </c:pt>
                <c:pt idx="4">
                  <c:v>0.78568762374630996</c:v>
                </c:pt>
                <c:pt idx="5">
                  <c:v>0.72782358643235001</c:v>
                </c:pt>
                <c:pt idx="6">
                  <c:v>0.70025740286589</c:v>
                </c:pt>
                <c:pt idx="7">
                  <c:v>0.62582912232023002</c:v>
                </c:pt>
                <c:pt idx="8">
                  <c:v>0.76073882987554997</c:v>
                </c:pt>
                <c:pt idx="9">
                  <c:v>0.71854759846369998</c:v>
                </c:pt>
                <c:pt idx="10">
                  <c:v>0.75815241596553995</c:v>
                </c:pt>
                <c:pt idx="11">
                  <c:v>0.73009987005152999</c:v>
                </c:pt>
                <c:pt idx="12">
                  <c:v>0.67472532365160998</c:v>
                </c:pt>
                <c:pt idx="13">
                  <c:v>0.47363160727219999</c:v>
                </c:pt>
                <c:pt idx="14">
                  <c:v>0.32342821774668001</c:v>
                </c:pt>
                <c:pt idx="15">
                  <c:v>0.38421405980797002</c:v>
                </c:pt>
                <c:pt idx="16">
                  <c:v>0.43002622209732</c:v>
                </c:pt>
                <c:pt idx="17">
                  <c:v>0.44855105275073998</c:v>
                </c:pt>
                <c:pt idx="18">
                  <c:v>0.47494704845673003</c:v>
                </c:pt>
                <c:pt idx="19">
                  <c:v>0.48918973530005999</c:v>
                </c:pt>
                <c:pt idx="20">
                  <c:v>0.59160124177686002</c:v>
                </c:pt>
                <c:pt idx="21">
                  <c:v>0.60859381310072003</c:v>
                </c:pt>
                <c:pt idx="22">
                  <c:v>0.62563719502963</c:v>
                </c:pt>
                <c:pt idx="23">
                  <c:v>0.59282673594080004</c:v>
                </c:pt>
                <c:pt idx="24">
                  <c:v>0.52800910694605996</c:v>
                </c:pt>
                <c:pt idx="25">
                  <c:v>0.47894885560893002</c:v>
                </c:pt>
                <c:pt idx="26">
                  <c:v>0.51583946010418003</c:v>
                </c:pt>
                <c:pt idx="27">
                  <c:v>0.37835983533779999</c:v>
                </c:pt>
                <c:pt idx="28">
                  <c:v>0.35952716730119</c:v>
                </c:pt>
                <c:pt idx="29">
                  <c:v>0.34331197214775999</c:v>
                </c:pt>
                <c:pt idx="30">
                  <c:v>0.33600971322195999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A8-400F-9070-E2073440C2F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1.1516726035836</c:v>
                </c:pt>
                <c:pt idx="1">
                  <c:v>1.1735203826658001</c:v>
                </c:pt>
                <c:pt idx="2">
                  <c:v>1.1445393519035001</c:v>
                </c:pt>
                <c:pt idx="3">
                  <c:v>1.1756838092690001</c:v>
                </c:pt>
                <c:pt idx="4">
                  <c:v>1.1864187795434999</c:v>
                </c:pt>
                <c:pt idx="5">
                  <c:v>1.3401483513059</c:v>
                </c:pt>
                <c:pt idx="6">
                  <c:v>1.4202826326843001</c:v>
                </c:pt>
                <c:pt idx="7">
                  <c:v>1.7076305292320999</c:v>
                </c:pt>
                <c:pt idx="8">
                  <c:v>1.9035132552609999</c:v>
                </c:pt>
                <c:pt idx="9">
                  <c:v>2.0254603924774002</c:v>
                </c:pt>
                <c:pt idx="10">
                  <c:v>2.0369202901768002</c:v>
                </c:pt>
                <c:pt idx="11">
                  <c:v>2.2562796455621998</c:v>
                </c:pt>
                <c:pt idx="12">
                  <c:v>2.1932800312184999</c:v>
                </c:pt>
                <c:pt idx="13">
                  <c:v>2.3783141714904001</c:v>
                </c:pt>
                <c:pt idx="14">
                  <c:v>2.1961809401444001</c:v>
                </c:pt>
                <c:pt idx="15">
                  <c:v>2.3327591474889999</c:v>
                </c:pt>
                <c:pt idx="16">
                  <c:v>2.2713896940062002</c:v>
                </c:pt>
                <c:pt idx="17">
                  <c:v>2.2815016606006</c:v>
                </c:pt>
                <c:pt idx="18">
                  <c:v>2.1291928431532998</c:v>
                </c:pt>
                <c:pt idx="19">
                  <c:v>2.3477311600320001</c:v>
                </c:pt>
                <c:pt idx="20">
                  <c:v>1.9140785514508001</c:v>
                </c:pt>
                <c:pt idx="21">
                  <c:v>1.9699820669793999</c:v>
                </c:pt>
                <c:pt idx="22">
                  <c:v>1.8155647589696</c:v>
                </c:pt>
                <c:pt idx="23">
                  <c:v>1.6977576535904</c:v>
                </c:pt>
                <c:pt idx="24">
                  <c:v>1.7414164225977999</c:v>
                </c:pt>
                <c:pt idx="25">
                  <c:v>1.7342390992889001</c:v>
                </c:pt>
                <c:pt idx="26">
                  <c:v>1.9687831783359</c:v>
                </c:pt>
                <c:pt idx="27">
                  <c:v>2.2872307651682999</c:v>
                </c:pt>
                <c:pt idx="28">
                  <c:v>2.6766750656306</c:v>
                </c:pt>
                <c:pt idx="29">
                  <c:v>2.9725073829278998</c:v>
                </c:pt>
                <c:pt idx="30">
                  <c:v>3.1213624004532998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A8-400F-9070-E2073440C2F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8.0064645888480002E-2</c:v>
                </c:pt>
                <c:pt idx="1">
                  <c:v>7.9322873805329E-2</c:v>
                </c:pt>
                <c:pt idx="2">
                  <c:v>7.1006585192305002E-2</c:v>
                </c:pt>
                <c:pt idx="3">
                  <c:v>7.7993038564214995E-2</c:v>
                </c:pt>
                <c:pt idx="4">
                  <c:v>7.7847949880181996E-2</c:v>
                </c:pt>
                <c:pt idx="5">
                  <c:v>7.3390679086627997E-2</c:v>
                </c:pt>
                <c:pt idx="6">
                  <c:v>6.3882480007011994E-2</c:v>
                </c:pt>
                <c:pt idx="7">
                  <c:v>7.7255641890386001E-2</c:v>
                </c:pt>
                <c:pt idx="8">
                  <c:v>7.2650880576214993E-2</c:v>
                </c:pt>
                <c:pt idx="9">
                  <c:v>7.9485350924109993E-2</c:v>
                </c:pt>
                <c:pt idx="10">
                  <c:v>8.1715369026607004E-2</c:v>
                </c:pt>
                <c:pt idx="11">
                  <c:v>8.2758087857293994E-2</c:v>
                </c:pt>
                <c:pt idx="12">
                  <c:v>8.3053886966482998E-2</c:v>
                </c:pt>
                <c:pt idx="13">
                  <c:v>8.3200114103014006E-2</c:v>
                </c:pt>
                <c:pt idx="14">
                  <c:v>8.7952707591418003E-2</c:v>
                </c:pt>
                <c:pt idx="15">
                  <c:v>9.0927730283391003E-2</c:v>
                </c:pt>
                <c:pt idx="16">
                  <c:v>9.3900619862953005E-2</c:v>
                </c:pt>
                <c:pt idx="17">
                  <c:v>9.3159811421957006E-2</c:v>
                </c:pt>
                <c:pt idx="18">
                  <c:v>9.1084154031774001E-2</c:v>
                </c:pt>
                <c:pt idx="19">
                  <c:v>9.1382415348679996E-2</c:v>
                </c:pt>
                <c:pt idx="20">
                  <c:v>8.7960548505339006E-2</c:v>
                </c:pt>
                <c:pt idx="21">
                  <c:v>0.10563960995063</c:v>
                </c:pt>
                <c:pt idx="22">
                  <c:v>0.15539507638277</c:v>
                </c:pt>
                <c:pt idx="23">
                  <c:v>0.19802656794553999</c:v>
                </c:pt>
                <c:pt idx="24">
                  <c:v>0.19892766253311001</c:v>
                </c:pt>
                <c:pt idx="25">
                  <c:v>0.24051960554189999</c:v>
                </c:pt>
                <c:pt idx="26">
                  <c:v>0.24152077880796</c:v>
                </c:pt>
                <c:pt idx="27">
                  <c:v>0.30960947627738</c:v>
                </c:pt>
                <c:pt idx="28">
                  <c:v>0.43421978498327002</c:v>
                </c:pt>
                <c:pt idx="29">
                  <c:v>0.48014343450234998</c:v>
                </c:pt>
                <c:pt idx="30">
                  <c:v>0.47444567619268002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A8-400F-9070-E2073440C2F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0.14546315827107001</c:v>
                </c:pt>
                <c:pt idx="1">
                  <c:v>0.11351549441808</c:v>
                </c:pt>
                <c:pt idx="2">
                  <c:v>0.12849564008705999</c:v>
                </c:pt>
                <c:pt idx="3">
                  <c:v>0.13766501364358999</c:v>
                </c:pt>
                <c:pt idx="4">
                  <c:v>0.14281052909177999</c:v>
                </c:pt>
                <c:pt idx="5">
                  <c:v>0.14415598347905001</c:v>
                </c:pt>
                <c:pt idx="6">
                  <c:v>0.13074554012435</c:v>
                </c:pt>
                <c:pt idx="7">
                  <c:v>0.13789620014393</c:v>
                </c:pt>
                <c:pt idx="8">
                  <c:v>0.15108542360911001</c:v>
                </c:pt>
                <c:pt idx="9">
                  <c:v>0.13231652257873999</c:v>
                </c:pt>
                <c:pt idx="10">
                  <c:v>0.15646059316446001</c:v>
                </c:pt>
                <c:pt idx="11">
                  <c:v>0.15310649730331</c:v>
                </c:pt>
                <c:pt idx="12">
                  <c:v>0.15422165003755001</c:v>
                </c:pt>
                <c:pt idx="13">
                  <c:v>0.1419327439958</c:v>
                </c:pt>
                <c:pt idx="14">
                  <c:v>0.15936913960780999</c:v>
                </c:pt>
                <c:pt idx="15">
                  <c:v>0.12495166225946</c:v>
                </c:pt>
                <c:pt idx="16">
                  <c:v>0.13166630527358</c:v>
                </c:pt>
                <c:pt idx="17">
                  <c:v>0.13591603608034</c:v>
                </c:pt>
                <c:pt idx="18">
                  <c:v>0.14710353585034</c:v>
                </c:pt>
                <c:pt idx="19">
                  <c:v>0.13503573752093001</c:v>
                </c:pt>
                <c:pt idx="20">
                  <c:v>0.14106958016709001</c:v>
                </c:pt>
                <c:pt idx="21">
                  <c:v>0.12788124035859999</c:v>
                </c:pt>
                <c:pt idx="22">
                  <c:v>0.13861873141503001</c:v>
                </c:pt>
                <c:pt idx="23">
                  <c:v>9.2566920964841995E-2</c:v>
                </c:pt>
                <c:pt idx="24">
                  <c:v>0.10620648329093001</c:v>
                </c:pt>
                <c:pt idx="25">
                  <c:v>9.9056835816089997E-2</c:v>
                </c:pt>
                <c:pt idx="26">
                  <c:v>9.2126123346146005E-2</c:v>
                </c:pt>
                <c:pt idx="27">
                  <c:v>8.7879553580811995E-2</c:v>
                </c:pt>
                <c:pt idx="28">
                  <c:v>9.7272784193060999E-2</c:v>
                </c:pt>
                <c:pt idx="29">
                  <c:v>0.10711522377913001</c:v>
                </c:pt>
                <c:pt idx="30">
                  <c:v>9.5265143467963997E-2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2A8-400F-9070-E2073440C2F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2.6946550376956</c:v>
                </c:pt>
                <c:pt idx="1">
                  <c:v>1.4606397686617001</c:v>
                </c:pt>
                <c:pt idx="2">
                  <c:v>1.6530756490458001</c:v>
                </c:pt>
                <c:pt idx="3">
                  <c:v>1.6725547060374</c:v>
                </c:pt>
                <c:pt idx="4">
                  <c:v>1.6796178948367</c:v>
                </c:pt>
                <c:pt idx="5">
                  <c:v>1.502270261159</c:v>
                </c:pt>
                <c:pt idx="6">
                  <c:v>2.0818219095985002</c:v>
                </c:pt>
                <c:pt idx="7">
                  <c:v>2.9751458147232999</c:v>
                </c:pt>
                <c:pt idx="8">
                  <c:v>2.879443650727</c:v>
                </c:pt>
                <c:pt idx="9">
                  <c:v>2.8307136632333001</c:v>
                </c:pt>
                <c:pt idx="10">
                  <c:v>3.3792502911338</c:v>
                </c:pt>
                <c:pt idx="11">
                  <c:v>3.7096063916790998</c:v>
                </c:pt>
                <c:pt idx="12">
                  <c:v>2.8882417029836001</c:v>
                </c:pt>
                <c:pt idx="13">
                  <c:v>2.635044736182</c:v>
                </c:pt>
                <c:pt idx="14">
                  <c:v>3.4568494510201</c:v>
                </c:pt>
                <c:pt idx="15">
                  <c:v>3.8839817076991001</c:v>
                </c:pt>
                <c:pt idx="16">
                  <c:v>3.5489995618518999</c:v>
                </c:pt>
                <c:pt idx="17">
                  <c:v>3.8147650167287002</c:v>
                </c:pt>
                <c:pt idx="18">
                  <c:v>3.8874190121039001</c:v>
                </c:pt>
                <c:pt idx="19">
                  <c:v>3.2929177290939999</c:v>
                </c:pt>
                <c:pt idx="20">
                  <c:v>2.8889720247745001</c:v>
                </c:pt>
                <c:pt idx="21">
                  <c:v>3.9841877548479001</c:v>
                </c:pt>
                <c:pt idx="22">
                  <c:v>3.8007360945519002</c:v>
                </c:pt>
                <c:pt idx="23">
                  <c:v>3.5757594602157998</c:v>
                </c:pt>
                <c:pt idx="24">
                  <c:v>3.1636849574757</c:v>
                </c:pt>
                <c:pt idx="25">
                  <c:v>3.7012133938823002</c:v>
                </c:pt>
                <c:pt idx="26">
                  <c:v>4.2141124245082997</c:v>
                </c:pt>
                <c:pt idx="27">
                  <c:v>4.4365928779654</c:v>
                </c:pt>
                <c:pt idx="28">
                  <c:v>5.3939131867226999</c:v>
                </c:pt>
                <c:pt idx="29">
                  <c:v>5.1015787415350999</c:v>
                </c:pt>
                <c:pt idx="30">
                  <c:v>5.2766403983457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2A8-400F-9070-E2073440C2F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0.85153699240061997</c:v>
                </c:pt>
                <c:pt idx="1">
                  <c:v>1.1517963775060001</c:v>
                </c:pt>
                <c:pt idx="2">
                  <c:v>1.2741243492503</c:v>
                </c:pt>
                <c:pt idx="3">
                  <c:v>1.5139538121385001</c:v>
                </c:pt>
                <c:pt idx="4">
                  <c:v>1.7184351953646999</c:v>
                </c:pt>
                <c:pt idx="5">
                  <c:v>1.9514553946313</c:v>
                </c:pt>
                <c:pt idx="6">
                  <c:v>1.8851059413972999</c:v>
                </c:pt>
                <c:pt idx="7">
                  <c:v>1.7301960118474999</c:v>
                </c:pt>
                <c:pt idx="8">
                  <c:v>2.3288268643698</c:v>
                </c:pt>
                <c:pt idx="9">
                  <c:v>1.7855543350666001</c:v>
                </c:pt>
                <c:pt idx="10">
                  <c:v>2.0735144408416</c:v>
                </c:pt>
                <c:pt idx="11">
                  <c:v>2.3198493806273</c:v>
                </c:pt>
                <c:pt idx="12">
                  <c:v>2.4146177679865</c:v>
                </c:pt>
                <c:pt idx="13">
                  <c:v>2.3527998247238</c:v>
                </c:pt>
                <c:pt idx="14">
                  <c:v>1.9495885379263</c:v>
                </c:pt>
                <c:pt idx="15">
                  <c:v>2.2574388860383001</c:v>
                </c:pt>
                <c:pt idx="16">
                  <c:v>2.4954820127633002</c:v>
                </c:pt>
                <c:pt idx="17">
                  <c:v>2.6195428151967999</c:v>
                </c:pt>
                <c:pt idx="18">
                  <c:v>1.8301877471518</c:v>
                </c:pt>
                <c:pt idx="19">
                  <c:v>1.8822212186217999</c:v>
                </c:pt>
                <c:pt idx="20">
                  <c:v>1.8530495706635</c:v>
                </c:pt>
                <c:pt idx="21">
                  <c:v>1.9197843858476999</c:v>
                </c:pt>
                <c:pt idx="22">
                  <c:v>1.1765674239217001</c:v>
                </c:pt>
                <c:pt idx="23">
                  <c:v>0.94141054012930003</c:v>
                </c:pt>
                <c:pt idx="24">
                  <c:v>0.94988805478729998</c:v>
                </c:pt>
                <c:pt idx="25">
                  <c:v>0.78291279306313999</c:v>
                </c:pt>
                <c:pt idx="26">
                  <c:v>0.23940266917514</c:v>
                </c:pt>
                <c:pt idx="27">
                  <c:v>0.34285311166241</c:v>
                </c:pt>
                <c:pt idx="28">
                  <c:v>0.63931643224279999</c:v>
                </c:pt>
                <c:pt idx="29">
                  <c:v>0.83699715515011996</c:v>
                </c:pt>
                <c:pt idx="30">
                  <c:v>0.89686204075492004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2A8-400F-9070-E2073440C2F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1.2304505437597</c:v>
                </c:pt>
                <c:pt idx="1">
                  <c:v>1.2149577871201001</c:v>
                </c:pt>
                <c:pt idx="2">
                  <c:v>1.1368810276079999</c:v>
                </c:pt>
                <c:pt idx="3">
                  <c:v>1.1599120066754001</c:v>
                </c:pt>
                <c:pt idx="4">
                  <c:v>1.135987647513</c:v>
                </c:pt>
                <c:pt idx="5">
                  <c:v>1.2780235073649999</c:v>
                </c:pt>
                <c:pt idx="6">
                  <c:v>1.1864348424858</c:v>
                </c:pt>
                <c:pt idx="7">
                  <c:v>1.2262002243217001</c:v>
                </c:pt>
                <c:pt idx="8">
                  <c:v>1.4978234108835999</c:v>
                </c:pt>
                <c:pt idx="9">
                  <c:v>1.4874487916196999</c:v>
                </c:pt>
                <c:pt idx="10">
                  <c:v>1.5679107348979999</c:v>
                </c:pt>
                <c:pt idx="11">
                  <c:v>1.4523106502781</c:v>
                </c:pt>
                <c:pt idx="12">
                  <c:v>1.4988264682871999</c:v>
                </c:pt>
                <c:pt idx="13">
                  <c:v>1.5018618972836</c:v>
                </c:pt>
                <c:pt idx="14">
                  <c:v>1.2212673218471</c:v>
                </c:pt>
                <c:pt idx="15">
                  <c:v>1.1768735443211</c:v>
                </c:pt>
                <c:pt idx="16">
                  <c:v>1.154422891261</c:v>
                </c:pt>
                <c:pt idx="17">
                  <c:v>1.2326498206806</c:v>
                </c:pt>
                <c:pt idx="18">
                  <c:v>1.1801246485281001</c:v>
                </c:pt>
                <c:pt idx="19">
                  <c:v>1.1254777810447001</c:v>
                </c:pt>
                <c:pt idx="20">
                  <c:v>1.1353383458646999</c:v>
                </c:pt>
                <c:pt idx="21">
                  <c:v>1.2255688921376</c:v>
                </c:pt>
                <c:pt idx="22">
                  <c:v>1.0686168069866</c:v>
                </c:pt>
                <c:pt idx="23">
                  <c:v>1.1649253069273999</c:v>
                </c:pt>
                <c:pt idx="24">
                  <c:v>1.0552092001691999</c:v>
                </c:pt>
                <c:pt idx="25">
                  <c:v>1.0757599514613001</c:v>
                </c:pt>
                <c:pt idx="26">
                  <c:v>1.1241849658997001</c:v>
                </c:pt>
                <c:pt idx="27">
                  <c:v>1.0772457373208999</c:v>
                </c:pt>
                <c:pt idx="28">
                  <c:v>1.1918456250213001</c:v>
                </c:pt>
                <c:pt idx="29">
                  <c:v>1.0557392215284001</c:v>
                </c:pt>
                <c:pt idx="30">
                  <c:v>1.1234044868177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2A8-400F-9070-E2073440C2F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42746</c:v>
                </c:pt>
                <c:pt idx="1">
                  <c:v>42747</c:v>
                </c:pt>
                <c:pt idx="2">
                  <c:v>42748</c:v>
                </c:pt>
                <c:pt idx="3">
                  <c:v>42749</c:v>
                </c:pt>
                <c:pt idx="4">
                  <c:v>42750</c:v>
                </c:pt>
                <c:pt idx="5">
                  <c:v>42751</c:v>
                </c:pt>
                <c:pt idx="6">
                  <c:v>42752</c:v>
                </c:pt>
                <c:pt idx="7">
                  <c:v>42753</c:v>
                </c:pt>
                <c:pt idx="8">
                  <c:v>42754</c:v>
                </c:pt>
                <c:pt idx="9">
                  <c:v>42755</c:v>
                </c:pt>
                <c:pt idx="10">
                  <c:v>42756</c:v>
                </c:pt>
                <c:pt idx="11">
                  <c:v>42757</c:v>
                </c:pt>
                <c:pt idx="12">
                  <c:v>42758</c:v>
                </c:pt>
                <c:pt idx="13">
                  <c:v>42759</c:v>
                </c:pt>
                <c:pt idx="14">
                  <c:v>42760</c:v>
                </c:pt>
                <c:pt idx="15">
                  <c:v>42761</c:v>
                </c:pt>
                <c:pt idx="16">
                  <c:v>42762</c:v>
                </c:pt>
                <c:pt idx="17">
                  <c:v>42763</c:v>
                </c:pt>
                <c:pt idx="18">
                  <c:v>42764</c:v>
                </c:pt>
                <c:pt idx="19">
                  <c:v>42765</c:v>
                </c:pt>
                <c:pt idx="20">
                  <c:v>42766</c:v>
                </c:pt>
                <c:pt idx="21">
                  <c:v>42767</c:v>
                </c:pt>
                <c:pt idx="22">
                  <c:v>42768</c:v>
                </c:pt>
                <c:pt idx="23">
                  <c:v>42769</c:v>
                </c:pt>
                <c:pt idx="24">
                  <c:v>42770</c:v>
                </c:pt>
                <c:pt idx="25">
                  <c:v>42771</c:v>
                </c:pt>
                <c:pt idx="26">
                  <c:v>42772</c:v>
                </c:pt>
                <c:pt idx="27">
                  <c:v>42773</c:v>
                </c:pt>
                <c:pt idx="28">
                  <c:v>42774</c:v>
                </c:pt>
                <c:pt idx="29">
                  <c:v>42775</c:v>
                </c:pt>
                <c:pt idx="30">
                  <c:v>42776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1.5132044792951</c:v>
                </c:pt>
                <c:pt idx="1">
                  <c:v>1.5003142019271001</c:v>
                </c:pt>
                <c:pt idx="2">
                  <c:v>1.3029145518287999</c:v>
                </c:pt>
                <c:pt idx="3">
                  <c:v>1.4456760430827</c:v>
                </c:pt>
                <c:pt idx="4">
                  <c:v>1.4186806009144</c:v>
                </c:pt>
                <c:pt idx="5">
                  <c:v>1.315549059017</c:v>
                </c:pt>
                <c:pt idx="6">
                  <c:v>1.4368040887636999</c:v>
                </c:pt>
                <c:pt idx="7">
                  <c:v>1.4043041008806001</c:v>
                </c:pt>
                <c:pt idx="8">
                  <c:v>1.2700395586091999</c:v>
                </c:pt>
                <c:pt idx="9">
                  <c:v>1.4087801835053</c:v>
                </c:pt>
                <c:pt idx="10">
                  <c:v>1.3171225937183</c:v>
                </c:pt>
                <c:pt idx="11">
                  <c:v>1.368262540243</c:v>
                </c:pt>
                <c:pt idx="12">
                  <c:v>1.1826032832802</c:v>
                </c:pt>
                <c:pt idx="13">
                  <c:v>1.0389677686807</c:v>
                </c:pt>
                <c:pt idx="14">
                  <c:v>1.1348361079516001</c:v>
                </c:pt>
                <c:pt idx="15">
                  <c:v>1.5135914332784</c:v>
                </c:pt>
                <c:pt idx="16">
                  <c:v>1.9622447669192</c:v>
                </c:pt>
                <c:pt idx="17">
                  <c:v>2.2058069149481998</c:v>
                </c:pt>
                <c:pt idx="18">
                  <c:v>2.2430146116379999</c:v>
                </c:pt>
                <c:pt idx="19">
                  <c:v>2.2086297793929002</c:v>
                </c:pt>
                <c:pt idx="20">
                  <c:v>2.1896877714752998</c:v>
                </c:pt>
                <c:pt idx="21">
                  <c:v>1.8010204081632999</c:v>
                </c:pt>
                <c:pt idx="22">
                  <c:v>1.8338342417605</c:v>
                </c:pt>
                <c:pt idx="23">
                  <c:v>2.0296047611781001</c:v>
                </c:pt>
                <c:pt idx="24">
                  <c:v>2.2232385598495998</c:v>
                </c:pt>
                <c:pt idx="25">
                  <c:v>2.2951152635319998</c:v>
                </c:pt>
                <c:pt idx="26">
                  <c:v>2.1606816798539001</c:v>
                </c:pt>
                <c:pt idx="27">
                  <c:v>2.1647761798662999</c:v>
                </c:pt>
                <c:pt idx="28">
                  <c:v>2.6678793390935001</c:v>
                </c:pt>
                <c:pt idx="29">
                  <c:v>2.9232243744956001</c:v>
                </c:pt>
                <c:pt idx="30">
                  <c:v>2.3795734394279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2A8-400F-9070-E2073440C2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363936"/>
        <c:axId val="301364920"/>
      </c:lineChart>
      <c:dateAx>
        <c:axId val="30136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4920"/>
        <c:crosses val="autoZero"/>
        <c:auto val="1"/>
        <c:lblOffset val="100"/>
        <c:baseTimeUnit val="days"/>
      </c:dateAx>
      <c:valAx>
        <c:axId val="301364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40.344200000000001</c:v>
                </c:pt>
                <c:pt idx="1">
                  <c:v>11.940300000000001</c:v>
                </c:pt>
                <c:pt idx="2">
                  <c:v>15.3881</c:v>
                </c:pt>
                <c:pt idx="3">
                  <c:v>0</c:v>
                </c:pt>
                <c:pt idx="4">
                  <c:v>71.721199999999996</c:v>
                </c:pt>
                <c:pt idx="5">
                  <c:v>-0.14610000000000001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9-42C9-A24E-465B93CBAE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83.587599999999995</c:v>
                </c:pt>
                <c:pt idx="1">
                  <c:v>61.194000000000003</c:v>
                </c:pt>
                <c:pt idx="2">
                  <c:v>100</c:v>
                </c:pt>
                <c:pt idx="3">
                  <c:v>0</c:v>
                </c:pt>
                <c:pt idx="4">
                  <c:v>43.972700000000003</c:v>
                </c:pt>
                <c:pt idx="5">
                  <c:v>8.1923999999999992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59-42C9-A24E-465B93CBAE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38.805999999999997</c:v>
                </c:pt>
                <c:pt idx="2">
                  <c:v>23.2713</c:v>
                </c:pt>
                <c:pt idx="3">
                  <c:v>0</c:v>
                </c:pt>
                <c:pt idx="4">
                  <c:v>13.524800000000001</c:v>
                </c:pt>
                <c:pt idx="5">
                  <c:v>20.895199999999999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59-42C9-A24E-465B93CBAE4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39.296300000000002</c:v>
                </c:pt>
                <c:pt idx="1">
                  <c:v>32.835799999999999</c:v>
                </c:pt>
                <c:pt idx="2">
                  <c:v>5.4972000000000003</c:v>
                </c:pt>
                <c:pt idx="3">
                  <c:v>92.631600000000006</c:v>
                </c:pt>
                <c:pt idx="4">
                  <c:v>9.6044999999999998</c:v>
                </c:pt>
                <c:pt idx="5">
                  <c:v>18.9862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59-42C9-A24E-465B93CBAE4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18.042999999999999</c:v>
                </c:pt>
                <c:pt idx="1">
                  <c:v>56.7164</c:v>
                </c:pt>
                <c:pt idx="2">
                  <c:v>21.0901</c:v>
                </c:pt>
                <c:pt idx="3">
                  <c:v>78.260900000000007</c:v>
                </c:pt>
                <c:pt idx="4">
                  <c:v>46.654899999999998</c:v>
                </c:pt>
                <c:pt idx="5">
                  <c:v>38.645499999999998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59-42C9-A24E-465B93CBAE4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53.4054</c:v>
                </c:pt>
                <c:pt idx="1">
                  <c:v>23.880600000000001</c:v>
                </c:pt>
                <c:pt idx="2">
                  <c:v>1.1304000000000001</c:v>
                </c:pt>
                <c:pt idx="3">
                  <c:v>100</c:v>
                </c:pt>
                <c:pt idx="4">
                  <c:v>1.9911000000000001</c:v>
                </c:pt>
                <c:pt idx="5">
                  <c:v>2.1684000000000001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C59-42C9-A24E-465B93CBAE4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35.440899999999999</c:v>
                </c:pt>
                <c:pt idx="1">
                  <c:v>65.671599999999998</c:v>
                </c:pt>
                <c:pt idx="2">
                  <c:v>2.8268</c:v>
                </c:pt>
                <c:pt idx="3">
                  <c:v>0</c:v>
                </c:pt>
                <c:pt idx="4">
                  <c:v>2.7259000000000002</c:v>
                </c:pt>
                <c:pt idx="5">
                  <c:v>-1.8802000000000001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C59-42C9-A24E-465B93CBAE4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7.7038000000000002</c:v>
                </c:pt>
                <c:pt idx="1">
                  <c:v>73.134299999999996</c:v>
                </c:pt>
                <c:pt idx="2">
                  <c:v>24.765699999999999</c:v>
                </c:pt>
                <c:pt idx="3">
                  <c:v>100</c:v>
                </c:pt>
                <c:pt idx="4">
                  <c:v>100</c:v>
                </c:pt>
                <c:pt idx="5">
                  <c:v>62.270299999999999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C59-42C9-A24E-465B93CBAE4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33.713000000000001</c:v>
                </c:pt>
                <c:pt idx="1">
                  <c:v>44.7761</c:v>
                </c:pt>
                <c:pt idx="2">
                  <c:v>32.589199999999998</c:v>
                </c:pt>
                <c:pt idx="3">
                  <c:v>0</c:v>
                </c:pt>
                <c:pt idx="4">
                  <c:v>48.579500000000003</c:v>
                </c:pt>
                <c:pt idx="5">
                  <c:v>10.225300000000001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C59-42C9-A24E-465B93CBAE4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 Argentina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11.6547</c:v>
                </c:pt>
                <c:pt idx="1">
                  <c:v>100</c:v>
                </c:pt>
                <c:pt idx="2">
                  <c:v>3.5022000000000002</c:v>
                </c:pt>
                <c:pt idx="3">
                  <c:v>0</c:v>
                </c:pt>
                <c:pt idx="4">
                  <c:v>6.8007</c:v>
                </c:pt>
                <c:pt idx="5">
                  <c:v>37.244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C59-42C9-A24E-465B93CBAE4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3.1475</c:v>
                </c:pt>
                <c:pt idx="1">
                  <c:v>62.686599999999999</c:v>
                </c:pt>
                <c:pt idx="2">
                  <c:v>3.3757000000000001</c:v>
                </c:pt>
                <c:pt idx="3">
                  <c:v>0</c:v>
                </c:pt>
                <c:pt idx="4">
                  <c:v>39.223300000000002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C59-42C9-A24E-465B93CBA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1362296"/>
        <c:axId val="301360000"/>
      </c:radarChart>
      <c:catAx>
        <c:axId val="301362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0000"/>
        <c:crosses val="autoZero"/>
        <c:auto val="1"/>
        <c:lblAlgn val="ctr"/>
        <c:lblOffset val="100"/>
        <c:noMultiLvlLbl val="0"/>
      </c:catAx>
      <c:valAx>
        <c:axId val="30136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362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3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4976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235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4989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85999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38855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42141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1321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17313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926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0162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6428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72900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297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97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Supervielle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509040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0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Galicia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1054662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05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BBVA Francés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1261744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74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 Río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495819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729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ICBC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0.1729%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39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Hipotecario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737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99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Provincia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22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Macro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425372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625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HSBC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147053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4348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59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43759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093891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636720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0591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996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14051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81091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9581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21706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6579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22327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55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Nación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113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790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8967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560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2194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578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5893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89608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5465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8700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273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690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89547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3883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963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6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- 2017-02-10 14:00:04</a:t>
                      </a:r>
                      <a:r>
                        <a:rPr lang="es-ES" sz="1000"/>
                        <a:t>
El dinero que retirás, es el resultado de tu esfuerzo. Protegelo con nuestro Seguro de Robo en Cajeros y #VivíTranquilo. Más info en &gt; bit.ly/1INagWb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151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- 2017-02-10 11:00:04</a:t>
                      </a:r>
                      <a:r>
                        <a:rPr lang="es-ES" sz="1000"/>
                        <a:t>
Llegó el mejor día de la semana y siguen las promociones. Aprovechalas todas con #AlFinViernes. Mirá shoppings, condiciones, vigencia y topes en el siguiente enlace &gt; bit.ly/2hjomWZ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793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Hipotecario - 2017-02-10 08:00:02</a:t>
                      </a:r>
                      <a:r>
                        <a:rPr lang="es-ES" sz="1000"/>
                        <a:t>
Escuchá la Voz de tu #Buhonciencia todos los días de 7 a 11hs, 30% de descuento en desayunos con tu Debito del Hipotecario. Mas info: https://goo.gl/TrMNT1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150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BBVA Francés - 2017-02-09 19:30:00</a:t>
                      </a:r>
                      <a:r>
                        <a:rPr lang="es-ES" sz="1000"/>
                        <a:t>
¡Disfrutá tu salida afuera con #FrancésGo! Bajá tu cupón y aprovechá un 15% de descuento en restaurantes adheridos hasta el 13/02. ¿Todavía no tenés la app? Descargala y empezá a disfrutar: http://bbva.info/baja-fgo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27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BBVA Francés - 2017-02-09 19:00:56</a:t>
                      </a:r>
                      <a:r>
                        <a:rPr lang="es-ES" sz="1000"/>
                        <a:t>
#AlertaFrancésGo: ¡Disfrutá una docena de las mejores empanadas! Bajá tu cupón y aprovechá un 50% de descuento en El Noble hasta el 13/02. ¿Todavía no tenés #FrancésGo? Descargá la app y empezá a disfrutar: http://bbva.info/baja-fgo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14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- 2017-02-09 19:00:04</a:t>
                      </a:r>
                      <a:r>
                        <a:rPr lang="es-ES" sz="1000"/>
                        <a:t>
Viví una experiencia gastronómica única con #MundoEpicúreo #HSBCPremier en los principales destinos turísticos #ElMomentoEsAhora. Más información http://bit.ly/2iZPRFI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42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- 2017-02-09 18:00:01</a:t>
                      </a:r>
                      <a:r>
                        <a:rPr lang="es-ES" sz="1000"/>
                        <a:t>
Todos los meses tenés una nueva chance de ganar uno de los 100 sueldos que sorteamos. #HacéTuSueldoMásGrande con Banco Provincia
Próximo sorteo: 15/02/17. Bases y condiciones: https://goo.gl/k7ypLU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0.5877%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44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- 2017-02-09 18:00:01</a:t>
                      </a:r>
                      <a:r>
                        <a:rPr lang="es-ES" sz="1000"/>
                        <a:t>
¿Cómo pagás tus impuestos y servicios vos? ¡Contanos después de mirar el último consejo de #GaliciaTips!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877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- 2017-02-09 14:00:58</a:t>
                      </a:r>
                      <a:r>
                        <a:rPr lang="es-ES" sz="1000"/>
                        <a:t>
Azucena se animó a participar de los talleres de economía personal de Cuentas Sanas. ¿Querés conocer su experiencia? Mirá este video. 
Para conocer más, te invitamos a ingresar en http://bit.ly/1OHARlx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8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- 2017-02-09 13:13:29</a:t>
                      </a:r>
                      <a:r>
                        <a:rPr lang="es-ES" sz="1000"/>
                        <a:t>
¿Cucurucho 🍦, vasito 🍧 o palito 🍭 ? Elegí el que más te guste y disfrutá nuestra promo en heladerías seleccionadas. Términos y condiciones: https://goo.gl/eWTA8v Promoción válida hasta el 28/02/17. Conocé más beneficios en https://goo.gl/5XaA1z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0884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349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65897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2147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2614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8118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584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386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0979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702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0691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60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- 2017-02-09 11:15:26</a:t>
                      </a:r>
                      <a:r>
                        <a:rPr lang="es-ES" sz="1000"/>
                        <a:t>
🍎 📚 📝 Tarea para el hogar: agendar los sábados de promo #VueltaAlCole con tus tarjetas del Ciudad! https://goo.gl/wE2B7C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1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- 2017-02-09 10:00:35</a:t>
                      </a:r>
                      <a:r>
                        <a:rPr lang="es-ES" sz="1000"/>
                        <a:t>
En Ezeiza y Aeroparque, con tus tarjetas de Débito HSBC, pagá con #PuntosRewards los consumos en regalos, estacionamiento, gastronomía y otros servicios en el aeropuerto. Consultá los comercios adheridos http://bit.ly/2kwNLtm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9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ICBC Argentina - 2017-02-09 10:00:00</a:t>
                      </a:r>
                      <a:r>
                        <a:rPr lang="es-ES" sz="1000"/>
                        <a:t>
👉 ¡Hacé tus compras online de manera simple y segura! Adherí tus tarjetas ICBC a la Billetera Virtual Todo Pago en www.accesbanking.com.ar👍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780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- 2017-02-08 21:07:54</a:t>
                      </a:r>
                      <a:r>
                        <a:rPr lang="es-E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33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- 2017-02-08 20:00:02</a:t>
                      </a:r>
                      <a:r>
                        <a:rPr lang="es-ES" sz="1000"/>
                        <a:t>
¡Segunda oportunidad! ¿Para qué? Para encastrar el celu de Marcos y descargarte la #APPGalicia: http://bit.ly/APPGalicia  😊📱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444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HSBC Argentina - 2017-02-08 19:00:11</a:t>
                      </a:r>
                      <a:r>
                        <a:rPr lang="es-ES" sz="1000"/>
                        <a:t>
Si estás en la Costa Atlántica, además de disfrutar de la playa, disfrutá de los beneficios que HSBC tiene en estos comercios adheridos. #ElMomentoEsAhora Más info en http://bit.ly/veranohsbc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48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Hipotecario - 2017-02-08 19:00:00</a:t>
                      </a:r>
                      <a:r>
                        <a:rPr lang="es-ES" sz="1000"/>
                        <a:t>
Querés ser dueño de más? Hace crecer tus ahorros con un Plazo Fijo del Hipotecario. Calcúlalo ahora: https://goo.gl/TGIh37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042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- 2017-02-08 18:54:24</a:t>
                      </a:r>
                      <a:r>
                        <a:rPr lang="es-ES" sz="1000"/>
                        <a:t>
¡Hora de ponerte en sus zapatos! Con este #AlertaFashion, elegí los que más te gusten: http://bit.ly/2lpf3T5 Paruolo Lazaro Sibyl Vane  VIAMO Sofi Martiré Oliverta Janet Wise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55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BBVA Francés - 2017-02-08 18:39:54</a:t>
                      </a:r>
                      <a:r>
                        <a:rPr lang="es-ES" sz="1000"/>
                        <a:t>
#AlertaFrancésGo: ¡Disfrutá la promo en Pigmento! Bajá tu cupón y aprovechá un 50% de descuento en la fragancia Benetton hasta el 14/02. ¿Todavía no tenés #FrancésGo? Descargá la app y empezá a disfrutar: http://bbva.info/baja-fgo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6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Galicia - 2017-02-08 18:06:16</a:t>
                      </a:r>
                      <a:r>
                        <a:rPr lang="es-ES" sz="1000"/>
                        <a:t>
Este 14 de febrero es #SanValentín, ¡a prepararse!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6767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265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1175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998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6530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8725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1136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445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181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9686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0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98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Ciudad - 2017-02-08 16:53:11</a:t>
                      </a:r>
                      <a:r>
                        <a:rPr lang="es-ES" sz="1000"/>
                        <a:t>
El 20 de febrero podés estar en la #Subasta de un terreno, podés creer? Venite a las 11 hs. a Esmeralda 660. Conocé todos los detalles acá ➡ https://goo.gl/8HRTSi 🏡 #QuiénDaMás?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8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- 2017-02-08 16:13:22</a:t>
                      </a:r>
                      <a:r>
                        <a:rPr lang="es-ES" sz="1000"/>
                        <a:t>
Con #HomeBanking podés pagar tus tarjetas de crédito y consultar límites, vencimientos, cierres y movimientos. Además, descargar tus resúmenes.
Conocé todo lo que podés hacer en línea ingresando en &gt; bit.ly/1SzTwBs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13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Macro - 2017-02-08 14:00:08</a:t>
                      </a:r>
                      <a:r>
                        <a:rPr lang="es-ES" sz="1000"/>
                        <a:t>
¿Tenés que comprar un regalo y juntar la plata entre tus amigos? Ahora con tu Billetera Virtual Todo Pago no dependés del efectivo.
Conocé más sobre este útil servicio en http://bit.ly/2kjudsJ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85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Nación - 2017-02-08 13:00:11</a:t>
                      </a:r>
                      <a:r>
                        <a:rPr lang="es-ES" sz="1000"/>
                        <a:t>
¡Tus compras en el super, mantienen sus beneficios! Seguí ahorrando con tus tarjetas de crédito, conocé las promos vigentes y sus condiciones en &gt; bit.ly/1lKTNqd 🔎😊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2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Provincia - 2017-02-08 12:14:23</a:t>
                      </a:r>
                      <a:r>
                        <a:rPr lang="es-ES" sz="1000"/>
                        <a:t>
Planificá tus compras semanales y conseguí descuentos hoy con nuestros beneficios en supermercados adheridos. 
Conocé los términos y condiciones: https://goo.gl/GpBjqx
Válido hasta el 28/02/17.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0671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291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1347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798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195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01/11/2017 - 02/10/2017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902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662</Words>
  <Application>Microsoft Office PowerPoint</Application>
  <PresentationFormat>On-screen Show (4:3)</PresentationFormat>
  <Paragraphs>386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Overview</vt:lpstr>
      <vt:lpstr>Fans Total</vt:lpstr>
      <vt:lpstr>Key Metrics Table - 1 of 2</vt:lpstr>
      <vt:lpstr>Key Metrics Table - 2 of 2</vt:lpstr>
      <vt:lpstr>Interaction Rate</vt:lpstr>
      <vt:lpstr>Fans Change Rate</vt:lpstr>
      <vt:lpstr>Own Posts Table - 1 of 3</vt:lpstr>
      <vt:lpstr>Own Posts Table - 2 of 3</vt:lpstr>
      <vt:lpstr>Own Posts Table - 3 of 3</vt:lpstr>
      <vt:lpstr>People Talking About This Rate</vt:lpstr>
      <vt:lpstr>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2017-02-10T19:54:10Z</dcterms:created>
  <dcterms:modified xsi:type="dcterms:W3CDTF">2017-02-10T19:54:51Z</dcterms:modified>
</cp:coreProperties>
</file>