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14.165100000000001</c:v>
                </c:pt>
                <c:pt idx="1">
                  <c:v>12</c:v>
                </c:pt>
                <c:pt idx="2">
                  <c:v>0</c:v>
                </c:pt>
                <c:pt idx="3">
                  <c:v>11.538500000000001</c:v>
                </c:pt>
                <c:pt idx="4">
                  <c:v>4.9092000000000002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3-4418-9D9C-304FD0543F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33.070999999999998</c:v>
                </c:pt>
                <c:pt idx="6">
                  <c:v>53.26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33-4418-9D9C-304FD0543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507104"/>
        <c:axId val="276507432"/>
      </c:radarChart>
      <c:catAx>
        <c:axId val="27650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07432"/>
        <c:crosses val="autoZero"/>
        <c:auto val="1"/>
        <c:lblAlgn val="ctr"/>
        <c:lblOffset val="100"/>
        <c:noMultiLvlLbl val="0"/>
      </c:catAx>
      <c:valAx>
        <c:axId val="27650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0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3575</c:v>
                </c:pt>
                <c:pt idx="1">
                  <c:v>3581</c:v>
                </c:pt>
                <c:pt idx="2">
                  <c:v>3584</c:v>
                </c:pt>
                <c:pt idx="3">
                  <c:v>3590</c:v>
                </c:pt>
                <c:pt idx="4">
                  <c:v>3596</c:v>
                </c:pt>
                <c:pt idx="5">
                  <c:v>3607</c:v>
                </c:pt>
                <c:pt idx="6">
                  <c:v>3616</c:v>
                </c:pt>
                <c:pt idx="7">
                  <c:v>3619</c:v>
                </c:pt>
                <c:pt idx="8">
                  <c:v>3619</c:v>
                </c:pt>
                <c:pt idx="9">
                  <c:v>3626</c:v>
                </c:pt>
                <c:pt idx="10">
                  <c:v>3632</c:v>
                </c:pt>
                <c:pt idx="11">
                  <c:v>3634</c:v>
                </c:pt>
                <c:pt idx="12">
                  <c:v>3633</c:v>
                </c:pt>
                <c:pt idx="13">
                  <c:v>3637</c:v>
                </c:pt>
                <c:pt idx="14">
                  <c:v>3643</c:v>
                </c:pt>
                <c:pt idx="15">
                  <c:v>3642</c:v>
                </c:pt>
                <c:pt idx="16">
                  <c:v>3643</c:v>
                </c:pt>
                <c:pt idx="17">
                  <c:v>3645</c:v>
                </c:pt>
                <c:pt idx="18">
                  <c:v>3651</c:v>
                </c:pt>
                <c:pt idx="19">
                  <c:v>3652</c:v>
                </c:pt>
                <c:pt idx="20">
                  <c:v>3656</c:v>
                </c:pt>
                <c:pt idx="21">
                  <c:v>3657</c:v>
                </c:pt>
                <c:pt idx="22">
                  <c:v>3661</c:v>
                </c:pt>
                <c:pt idx="23">
                  <c:v>3661</c:v>
                </c:pt>
                <c:pt idx="24">
                  <c:v>3662</c:v>
                </c:pt>
                <c:pt idx="25">
                  <c:v>3664</c:v>
                </c:pt>
                <c:pt idx="26">
                  <c:v>3666</c:v>
                </c:pt>
                <c:pt idx="27">
                  <c:v>3672</c:v>
                </c:pt>
                <c:pt idx="28">
                  <c:v>3675</c:v>
                </c:pt>
                <c:pt idx="29">
                  <c:v>3675</c:v>
                </c:pt>
                <c:pt idx="30">
                  <c:v>3675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AA-4285-8A62-4F579F5C1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25557</c:v>
                </c:pt>
                <c:pt idx="1">
                  <c:v>25568</c:v>
                </c:pt>
                <c:pt idx="2">
                  <c:v>25570</c:v>
                </c:pt>
                <c:pt idx="3">
                  <c:v>25575</c:v>
                </c:pt>
                <c:pt idx="4">
                  <c:v>25587</c:v>
                </c:pt>
                <c:pt idx="5">
                  <c:v>25609</c:v>
                </c:pt>
                <c:pt idx="6">
                  <c:v>25623</c:v>
                </c:pt>
                <c:pt idx="7">
                  <c:v>25632</c:v>
                </c:pt>
                <c:pt idx="8">
                  <c:v>25636</c:v>
                </c:pt>
                <c:pt idx="9">
                  <c:v>25646</c:v>
                </c:pt>
                <c:pt idx="10">
                  <c:v>25652</c:v>
                </c:pt>
                <c:pt idx="11">
                  <c:v>25666</c:v>
                </c:pt>
                <c:pt idx="12">
                  <c:v>25680</c:v>
                </c:pt>
                <c:pt idx="13">
                  <c:v>25694</c:v>
                </c:pt>
                <c:pt idx="14">
                  <c:v>25706</c:v>
                </c:pt>
                <c:pt idx="15">
                  <c:v>25721</c:v>
                </c:pt>
                <c:pt idx="16">
                  <c:v>25736</c:v>
                </c:pt>
                <c:pt idx="17">
                  <c:v>25751</c:v>
                </c:pt>
                <c:pt idx="18">
                  <c:v>25753</c:v>
                </c:pt>
                <c:pt idx="19">
                  <c:v>25761</c:v>
                </c:pt>
                <c:pt idx="20">
                  <c:v>25774</c:v>
                </c:pt>
                <c:pt idx="21">
                  <c:v>25797</c:v>
                </c:pt>
                <c:pt idx="22">
                  <c:v>25822</c:v>
                </c:pt>
                <c:pt idx="23">
                  <c:v>25841</c:v>
                </c:pt>
                <c:pt idx="24">
                  <c:v>25839</c:v>
                </c:pt>
                <c:pt idx="25">
                  <c:v>25860</c:v>
                </c:pt>
                <c:pt idx="26">
                  <c:v>25872</c:v>
                </c:pt>
                <c:pt idx="27">
                  <c:v>25890</c:v>
                </c:pt>
                <c:pt idx="28">
                  <c:v>25917</c:v>
                </c:pt>
                <c:pt idx="29">
                  <c:v>25928</c:v>
                </c:pt>
                <c:pt idx="30">
                  <c:v>25944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AA-4285-8A62-4F579F5C1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00064"/>
        <c:axId val="279597440"/>
      </c:lineChart>
      <c:dateAx>
        <c:axId val="27960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7440"/>
        <c:crosses val="autoZero"/>
        <c:auto val="1"/>
        <c:lblOffset val="100"/>
        <c:baseTimeUnit val="days"/>
      </c:dateAx>
      <c:valAx>
        <c:axId val="27959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0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F-434B-A682-A10F162B7A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18</c:v>
                </c:pt>
                <c:pt idx="3">
                  <c:v>13</c:v>
                </c:pt>
                <c:pt idx="4">
                  <c:v>12</c:v>
                </c:pt>
                <c:pt idx="5">
                  <c:v>6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EF-434B-A682-A10F162B7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598096"/>
        <c:axId val="279595472"/>
      </c:barChart>
      <c:catAx>
        <c:axId val="27959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5472"/>
        <c:crosses val="autoZero"/>
        <c:auto val="1"/>
        <c:lblAlgn val="ctr"/>
        <c:lblOffset val="100"/>
        <c:noMultiLvlLbl val="0"/>
      </c:catAx>
      <c:valAx>
        <c:axId val="27959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9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08-4BE6-9BED-2D9B8CC456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8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08-4BE6-9BED-2D9B8CC45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95336"/>
        <c:axId val="245596320"/>
      </c:lineChart>
      <c:catAx>
        <c:axId val="24559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96320"/>
        <c:crosses val="autoZero"/>
        <c:auto val="1"/>
        <c:lblAlgn val="ctr"/>
        <c:lblOffset val="100"/>
        <c:noMultiLvlLbl val="0"/>
      </c:catAx>
      <c:valAx>
        <c:axId val="24559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9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1.4904775048303001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0.52442727021805002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3E-4158-BB6D-1AF24BE50D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0.46801569114848002</c:v>
                </c:pt>
                <c:pt idx="10">
                  <c:v>0.38208334951645001</c:v>
                </c:pt>
                <c:pt idx="11">
                  <c:v>0.36703305239445</c:v>
                </c:pt>
                <c:pt idx="12">
                  <c:v>0.35991248171307999</c:v>
                </c:pt>
                <c:pt idx="13">
                  <c:v>0</c:v>
                </c:pt>
                <c:pt idx="14">
                  <c:v>0</c:v>
                </c:pt>
                <c:pt idx="15">
                  <c:v>0.27187633510699999</c:v>
                </c:pt>
                <c:pt idx="16">
                  <c:v>0</c:v>
                </c:pt>
                <c:pt idx="17">
                  <c:v>0.60201188487978996</c:v>
                </c:pt>
                <c:pt idx="18">
                  <c:v>0.35343923563910001</c:v>
                </c:pt>
                <c:pt idx="19">
                  <c:v>0.28352817804016001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3E-4158-BB6D-1AF24BE50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97304"/>
        <c:axId val="245589760"/>
      </c:lineChart>
      <c:catAx>
        <c:axId val="24559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89760"/>
        <c:crosses val="autoZero"/>
        <c:auto val="1"/>
        <c:lblAlgn val="ctr"/>
        <c:lblOffset val="100"/>
        <c:noMultiLvlLbl val="0"/>
      </c:catAx>
      <c:valAx>
        <c:axId val="24558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9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72-43D3-82F8-736DE94140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72-43D3-82F8-736DE9414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036480"/>
        <c:axId val="276031232"/>
      </c:barChart>
      <c:catAx>
        <c:axId val="27603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1232"/>
        <c:crosses val="autoZero"/>
        <c:auto val="1"/>
        <c:lblAlgn val="ctr"/>
        <c:lblOffset val="100"/>
        <c:noMultiLvlLbl val="0"/>
      </c:catAx>
      <c:valAx>
        <c:axId val="27603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1.1629929005194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F-4ABA-93C3-BB5CC2623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0.38774352492360997</c:v>
                </c:pt>
                <c:pt idx="1">
                  <c:v>0.36719233147805003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2F-4ABA-93C3-BB5CC2623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034512"/>
        <c:axId val="276035168"/>
      </c:barChart>
      <c:catAx>
        <c:axId val="27603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5168"/>
        <c:crosses val="autoZero"/>
        <c:auto val="1"/>
        <c:lblAlgn val="ctr"/>
        <c:lblOffset val="100"/>
        <c:noMultiLvlLbl val="0"/>
      </c:catAx>
      <c:valAx>
        <c:axId val="27603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03-45A4-9358-02C6F3053A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03-45A4-9358-02C6F3053A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032872"/>
        <c:axId val="239960216"/>
      </c:barChart>
      <c:catAx>
        <c:axId val="27603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60216"/>
        <c:crosses val="autoZero"/>
        <c:auto val="1"/>
        <c:lblAlgn val="ctr"/>
        <c:lblOffset val="100"/>
        <c:noMultiLvlLbl val="0"/>
      </c:catAx>
      <c:valAx>
        <c:axId val="23996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0.52413793103448003</c:v>
                </c:pt>
                <c:pt idx="4">
                  <c:v>1.4896551724138001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C-4FE9-94E2-F46140ECE4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0.41844660194174998</c:v>
                </c:pt>
                <c:pt idx="1">
                  <c:v>0.39902912621358999</c:v>
                </c:pt>
                <c:pt idx="2">
                  <c:v>0.39223300970873998</c:v>
                </c:pt>
                <c:pt idx="3">
                  <c:v>0.4</c:v>
                </c:pt>
                <c:pt idx="4">
                  <c:v>0.30809061488673001</c:v>
                </c:pt>
                <c:pt idx="5">
                  <c:v>0.32880258899676001</c:v>
                </c:pt>
                <c:pt idx="6">
                  <c:v>0.43495145631068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BC-4FE9-94E2-F46140ECE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111152"/>
        <c:axId val="279117712"/>
      </c:barChart>
      <c:catAx>
        <c:axId val="27911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7712"/>
        <c:crosses val="autoZero"/>
        <c:auto val="1"/>
        <c:lblAlgn val="ctr"/>
        <c:lblOffset val="100"/>
        <c:noMultiLvlLbl val="0"/>
      </c:catAx>
      <c:valAx>
        <c:axId val="27911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126</c:v>
                </c:pt>
                <c:pt idx="1">
                  <c:v>2537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D-4004-8F6F-47F5B8A85E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FD-4004-8F6F-47F5B8A85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113776"/>
        <c:axId val="279113120"/>
      </c:barChart>
      <c:catAx>
        <c:axId val="27911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3120"/>
        <c:crosses val="autoZero"/>
        <c:auto val="1"/>
        <c:lblAlgn val="ctr"/>
        <c:lblOffset val="100"/>
        <c:noMultiLvlLbl val="0"/>
      </c:catAx>
      <c:valAx>
        <c:axId val="27911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3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82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24670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536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4086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699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0541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2470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7100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254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228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93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90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810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72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3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60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816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266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107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9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4709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80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27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39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619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25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73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293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411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555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120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0703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16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875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5989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551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9959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9868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835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1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- 2017-01-27 13:12:53</a:t>
                      </a:r>
                      <a:r>
                        <a:rPr lang="es-ES" sz="1000"/>
                        <a:t>
Ya arranca el #TorneoDeLasFiguras! Seguilo acá ➡➡ https://t.co/zrmavtOZnU ⚽ #CopaFundaciónBancoCiudad #Verano2017mdq #futbol #balneario12 #puntamogotes #mardelplata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1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- 2017-01-20 13:32:42</a:t>
                      </a:r>
                      <a:r>
                        <a:rPr lang="es-ES" sz="1000"/>
                        <a:t>
#ConcursoFotográfico 2016, #TrabajosSeleccionados.
"Una costumbre porteña" por Gabriel Massera.
#arte #fotografía #costumbreporteña #microcentro #bebidacola #peatonal #buenosaires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0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santanderrio (Santander Río) - 2017-01-16 09:00:43</a:t>
                      </a:r>
                      <a:r>
                        <a:rPr lang="en-US" sz="1000"/>
                        <a:t>
¡#BuenDía! 💛🌞 Contanos... ¿Cómo estás disfrutando estas #vacaciones? 🙌😎😉 #Smile #Vacation #Freedom #Summer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01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- 2017-02-01 17:05:45</a:t>
                      </a:r>
                      <a:r>
                        <a:rPr lang="es-ES" sz="1000"/>
                        <a:t>
¿Cuál es tu canción preferida del #verano? 😆🎊💿 Ponele música a tus uñas con un divertidísimo #nailart 💅🎶 canjeando tus puntos #SuperClub por comodines de ahorro en #peluquerías 👩💥🙉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34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- 2017-01-24 10:05:49</a:t>
                      </a:r>
                      <a:r>
                        <a:rPr lang="es-ES" sz="1000"/>
                        <a:t>
¿Seguís de #vacaciones 💥💼💛? Entrá en www.tarjetasantanderrio.com.ar, mirá todos los beneficios que tenés y seguí disfrutando del #verano 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38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- 2017-01-19 09:00:53</a:t>
                      </a:r>
                      <a:r>
                        <a:rPr lang="es-ES" sz="1000"/>
                        <a:t>
Y para vos... ¿Qué #deberiaserley? 🙌🌟❤📝📌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5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- 2017-02-02 18:19:14</a:t>
                      </a:r>
                      <a:r>
                        <a:rPr lang="es-ES" sz="1000"/>
                        <a:t>
#ConcursoFotográfico 2016, #TrabajosSeleccionados.
"ChinatownI" por Julián Rovagnati.
#buenosaires #China #Oriente #Alitas #mirada #arte #fotografía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5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- 2017-01-22 10:04:43</a:t>
                      </a:r>
                      <a:r>
                        <a:rPr lang="es-ES" sz="1000"/>
                        <a:t>
¡#Domingo a puro #rockandroll con @levis_ar 🎉🎸🎤! A cantar y disfrutar en casa bien cómodos con estos #totallook canjeando tus puntos #SuperClub por comodines de ahorro en #indumentaria 😄😎💥❤💳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5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- 2017-02-07 18:25:51</a:t>
                      </a:r>
                      <a:r>
                        <a:rPr lang="es-ES" sz="1000"/>
                        <a:t>
Indiecitos... Escondidas... Mancha... 🙈🙌🤗 ¡Contanos cuál era tu juego preferido de niñ@ con el #PequeñosRecuerdos! 🙋‍♂️🙋👶🏻❤️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72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- 2017-01-11 12:10:53</a:t>
                      </a:r>
                      <a:r>
                        <a:rPr lang="es-ES" sz="1000"/>
                        <a:t>
¡A no perder la diversión en estas #vacaciones 😂🙌🎈! Vestilos bien cómodos y cancheros con @herenciacustomgarage canjeando tus puntos #SuperClub por comodines de ahorro en #indumentaria 💝💳💥😀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081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64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293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Interaction Rate By Post Type</vt:lpstr>
      <vt:lpstr>Posts Type Distribution</vt:lpstr>
      <vt:lpstr>Interaction Rate By Weekday</vt:lpstr>
      <vt:lpstr>Interactions Distribution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2017-02-10T19:51:37Z</dcterms:created>
  <dcterms:modified xsi:type="dcterms:W3CDTF">2017-02-10T19:51:56Z</dcterms:modified>
</cp:coreProperties>
</file>