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509062</c:v>
                </c:pt>
                <c:pt idx="1">
                  <c:v>509061</c:v>
                </c:pt>
                <c:pt idx="2">
                  <c:v>509051</c:v>
                </c:pt>
                <c:pt idx="3">
                  <c:v>509026</c:v>
                </c:pt>
                <c:pt idx="4">
                  <c:v>508991</c:v>
                </c:pt>
                <c:pt idx="5">
                  <c:v>508973</c:v>
                </c:pt>
                <c:pt idx="6">
                  <c:v>509000</c:v>
                </c:pt>
                <c:pt idx="7">
                  <c:v>508999</c:v>
                </c:pt>
                <c:pt idx="8">
                  <c:v>509009</c:v>
                </c:pt>
                <c:pt idx="9">
                  <c:v>509006</c:v>
                </c:pt>
                <c:pt idx="10">
                  <c:v>508992</c:v>
                </c:pt>
                <c:pt idx="11">
                  <c:v>508997</c:v>
                </c:pt>
                <c:pt idx="12">
                  <c:v>508996</c:v>
                </c:pt>
                <c:pt idx="13">
                  <c:v>509001</c:v>
                </c:pt>
                <c:pt idx="14">
                  <c:v>509017</c:v>
                </c:pt>
                <c:pt idx="15">
                  <c:v>509058</c:v>
                </c:pt>
                <c:pt idx="16">
                  <c:v>509075</c:v>
                </c:pt>
                <c:pt idx="17">
                  <c:v>509119</c:v>
                </c:pt>
                <c:pt idx="18">
                  <c:v>509144</c:v>
                </c:pt>
                <c:pt idx="19">
                  <c:v>509159</c:v>
                </c:pt>
                <c:pt idx="20">
                  <c:v>509163</c:v>
                </c:pt>
                <c:pt idx="21">
                  <c:v>509151</c:v>
                </c:pt>
                <c:pt idx="22">
                  <c:v>509133</c:v>
                </c:pt>
                <c:pt idx="23">
                  <c:v>509102</c:v>
                </c:pt>
                <c:pt idx="24">
                  <c:v>509080</c:v>
                </c:pt>
                <c:pt idx="25">
                  <c:v>509061</c:v>
                </c:pt>
                <c:pt idx="26">
                  <c:v>509063</c:v>
                </c:pt>
                <c:pt idx="27">
                  <c:v>509063</c:v>
                </c:pt>
                <c:pt idx="28">
                  <c:v>509055</c:v>
                </c:pt>
                <c:pt idx="29">
                  <c:v>509035</c:v>
                </c:pt>
                <c:pt idx="30">
                  <c:v>509036</c:v>
                </c:pt>
              </c:numCache>
            </c:numRef>
          </c:val>
          <c:smooth val="0"/>
          <c:extLst>
            <c:ext xmlns:c16="http://schemas.microsoft.com/office/drawing/2014/chart" uri="{C3380CC4-5D6E-409C-BE32-E72D297353CC}">
              <c16:uniqueId val="{00000000-0D79-4CC0-9BC7-5CD7A4D8CC50}"/>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1051182</c:v>
                </c:pt>
                <c:pt idx="1">
                  <c:v>1051275</c:v>
                </c:pt>
                <c:pt idx="2">
                  <c:v>1051442</c:v>
                </c:pt>
                <c:pt idx="3">
                  <c:v>1051589</c:v>
                </c:pt>
                <c:pt idx="4">
                  <c:v>1051656</c:v>
                </c:pt>
                <c:pt idx="5">
                  <c:v>1051814</c:v>
                </c:pt>
                <c:pt idx="6">
                  <c:v>1052074</c:v>
                </c:pt>
                <c:pt idx="7">
                  <c:v>1052243</c:v>
                </c:pt>
                <c:pt idx="8">
                  <c:v>1052363</c:v>
                </c:pt>
                <c:pt idx="9">
                  <c:v>1052618</c:v>
                </c:pt>
                <c:pt idx="10">
                  <c:v>1052892</c:v>
                </c:pt>
                <c:pt idx="11">
                  <c:v>1053054</c:v>
                </c:pt>
                <c:pt idx="12">
                  <c:v>1053225</c:v>
                </c:pt>
                <c:pt idx="13">
                  <c:v>1053373</c:v>
                </c:pt>
                <c:pt idx="14">
                  <c:v>1053476</c:v>
                </c:pt>
                <c:pt idx="15">
                  <c:v>1053515</c:v>
                </c:pt>
                <c:pt idx="16">
                  <c:v>1053661</c:v>
                </c:pt>
                <c:pt idx="17">
                  <c:v>1053738</c:v>
                </c:pt>
                <c:pt idx="18">
                  <c:v>1053794</c:v>
                </c:pt>
                <c:pt idx="19">
                  <c:v>1053870</c:v>
                </c:pt>
                <c:pt idx="20">
                  <c:v>1054017</c:v>
                </c:pt>
                <c:pt idx="21">
                  <c:v>1054092</c:v>
                </c:pt>
                <c:pt idx="22">
                  <c:v>1054192</c:v>
                </c:pt>
                <c:pt idx="23">
                  <c:v>1054280</c:v>
                </c:pt>
                <c:pt idx="24">
                  <c:v>1054295</c:v>
                </c:pt>
                <c:pt idx="25">
                  <c:v>1054292</c:v>
                </c:pt>
                <c:pt idx="26">
                  <c:v>1054342</c:v>
                </c:pt>
                <c:pt idx="27">
                  <c:v>1054405</c:v>
                </c:pt>
                <c:pt idx="28">
                  <c:v>1054486</c:v>
                </c:pt>
                <c:pt idx="29">
                  <c:v>1054578</c:v>
                </c:pt>
                <c:pt idx="30">
                  <c:v>1054618</c:v>
                </c:pt>
              </c:numCache>
            </c:numRef>
          </c:val>
          <c:smooth val="0"/>
          <c:extLst>
            <c:ext xmlns:c16="http://schemas.microsoft.com/office/drawing/2014/chart" uri="{C3380CC4-5D6E-409C-BE32-E72D297353CC}">
              <c16:uniqueId val="{00000001-0D79-4CC0-9BC7-5CD7A4D8CC50}"/>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1250831</c:v>
                </c:pt>
                <c:pt idx="1">
                  <c:v>1251002</c:v>
                </c:pt>
                <c:pt idx="2">
                  <c:v>1251166</c:v>
                </c:pt>
                <c:pt idx="3">
                  <c:v>1251360</c:v>
                </c:pt>
                <c:pt idx="4">
                  <c:v>1251533</c:v>
                </c:pt>
                <c:pt idx="5">
                  <c:v>1251722</c:v>
                </c:pt>
                <c:pt idx="6">
                  <c:v>1251998</c:v>
                </c:pt>
                <c:pt idx="7">
                  <c:v>1252271</c:v>
                </c:pt>
                <c:pt idx="8">
                  <c:v>1252484</c:v>
                </c:pt>
                <c:pt idx="9">
                  <c:v>1252698</c:v>
                </c:pt>
                <c:pt idx="10">
                  <c:v>1252907</c:v>
                </c:pt>
                <c:pt idx="11">
                  <c:v>1253148</c:v>
                </c:pt>
                <c:pt idx="12">
                  <c:v>1253305</c:v>
                </c:pt>
                <c:pt idx="13">
                  <c:v>1253659</c:v>
                </c:pt>
                <c:pt idx="14">
                  <c:v>1254210</c:v>
                </c:pt>
                <c:pt idx="15">
                  <c:v>1254734</c:v>
                </c:pt>
                <c:pt idx="16">
                  <c:v>1255263</c:v>
                </c:pt>
                <c:pt idx="17">
                  <c:v>1255849</c:v>
                </c:pt>
                <c:pt idx="18">
                  <c:v>1256473</c:v>
                </c:pt>
                <c:pt idx="19">
                  <c:v>1257001</c:v>
                </c:pt>
                <c:pt idx="20">
                  <c:v>1257667</c:v>
                </c:pt>
                <c:pt idx="21">
                  <c:v>1258347</c:v>
                </c:pt>
                <c:pt idx="22">
                  <c:v>1258829</c:v>
                </c:pt>
                <c:pt idx="23">
                  <c:v>1259268</c:v>
                </c:pt>
                <c:pt idx="24">
                  <c:v>1259660</c:v>
                </c:pt>
                <c:pt idx="25">
                  <c:v>1260171</c:v>
                </c:pt>
                <c:pt idx="26">
                  <c:v>1260510</c:v>
                </c:pt>
                <c:pt idx="27">
                  <c:v>1260830</c:v>
                </c:pt>
                <c:pt idx="28">
                  <c:v>1261176</c:v>
                </c:pt>
                <c:pt idx="29">
                  <c:v>1261497</c:v>
                </c:pt>
                <c:pt idx="30">
                  <c:v>1261597</c:v>
                </c:pt>
              </c:numCache>
            </c:numRef>
          </c:val>
          <c:smooth val="0"/>
          <c:extLst>
            <c:ext xmlns:c16="http://schemas.microsoft.com/office/drawing/2014/chart" uri="{C3380CC4-5D6E-409C-BE32-E72D297353CC}">
              <c16:uniqueId val="{00000002-0D79-4CC0-9BC7-5CD7A4D8CC50}"/>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492219</c:v>
                </c:pt>
                <c:pt idx="1">
                  <c:v>492512</c:v>
                </c:pt>
                <c:pt idx="2">
                  <c:v>492667</c:v>
                </c:pt>
                <c:pt idx="3">
                  <c:v>492782</c:v>
                </c:pt>
                <c:pt idx="4">
                  <c:v>492944</c:v>
                </c:pt>
                <c:pt idx="5">
                  <c:v>493114</c:v>
                </c:pt>
                <c:pt idx="6">
                  <c:v>493390</c:v>
                </c:pt>
                <c:pt idx="7">
                  <c:v>493745</c:v>
                </c:pt>
                <c:pt idx="8">
                  <c:v>493862</c:v>
                </c:pt>
                <c:pt idx="9">
                  <c:v>493913</c:v>
                </c:pt>
                <c:pt idx="10">
                  <c:v>493964</c:v>
                </c:pt>
                <c:pt idx="11">
                  <c:v>494042</c:v>
                </c:pt>
                <c:pt idx="12">
                  <c:v>494127</c:v>
                </c:pt>
                <c:pt idx="13">
                  <c:v>494266</c:v>
                </c:pt>
                <c:pt idx="14">
                  <c:v>494391</c:v>
                </c:pt>
                <c:pt idx="15">
                  <c:v>494516</c:v>
                </c:pt>
                <c:pt idx="16">
                  <c:v>494621</c:v>
                </c:pt>
                <c:pt idx="17">
                  <c:v>494704</c:v>
                </c:pt>
                <c:pt idx="18">
                  <c:v>494792</c:v>
                </c:pt>
                <c:pt idx="19">
                  <c:v>494900</c:v>
                </c:pt>
                <c:pt idx="20">
                  <c:v>495097</c:v>
                </c:pt>
                <c:pt idx="21">
                  <c:v>495240</c:v>
                </c:pt>
                <c:pt idx="22">
                  <c:v>495335</c:v>
                </c:pt>
                <c:pt idx="23">
                  <c:v>495423</c:v>
                </c:pt>
                <c:pt idx="24">
                  <c:v>495446</c:v>
                </c:pt>
                <c:pt idx="25">
                  <c:v>495460</c:v>
                </c:pt>
                <c:pt idx="26">
                  <c:v>495503</c:v>
                </c:pt>
                <c:pt idx="27">
                  <c:v>495560</c:v>
                </c:pt>
                <c:pt idx="28">
                  <c:v>495651</c:v>
                </c:pt>
                <c:pt idx="29">
                  <c:v>495759</c:v>
                </c:pt>
                <c:pt idx="30">
                  <c:v>495794</c:v>
                </c:pt>
              </c:numCache>
            </c:numRef>
          </c:val>
          <c:smooth val="0"/>
          <c:extLst>
            <c:ext xmlns:c16="http://schemas.microsoft.com/office/drawing/2014/chart" uri="{C3380CC4-5D6E-409C-BE32-E72D297353CC}">
              <c16:uniqueId val="{00000003-0D79-4CC0-9BC7-5CD7A4D8CC50}"/>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224022</c:v>
                </c:pt>
                <c:pt idx="1">
                  <c:v>224112</c:v>
                </c:pt>
                <c:pt idx="2">
                  <c:v>224195</c:v>
                </c:pt>
                <c:pt idx="3">
                  <c:v>224295</c:v>
                </c:pt>
                <c:pt idx="4">
                  <c:v>224457</c:v>
                </c:pt>
                <c:pt idx="5">
                  <c:v>224602</c:v>
                </c:pt>
                <c:pt idx="6">
                  <c:v>224744</c:v>
                </c:pt>
                <c:pt idx="7">
                  <c:v>224873</c:v>
                </c:pt>
                <c:pt idx="8">
                  <c:v>225005</c:v>
                </c:pt>
                <c:pt idx="9">
                  <c:v>225134</c:v>
                </c:pt>
                <c:pt idx="10">
                  <c:v>225242</c:v>
                </c:pt>
                <c:pt idx="11">
                  <c:v>225371</c:v>
                </c:pt>
                <c:pt idx="12">
                  <c:v>225507</c:v>
                </c:pt>
                <c:pt idx="13">
                  <c:v>225622</c:v>
                </c:pt>
                <c:pt idx="14">
                  <c:v>225710</c:v>
                </c:pt>
                <c:pt idx="15">
                  <c:v>225827</c:v>
                </c:pt>
                <c:pt idx="16">
                  <c:v>225985</c:v>
                </c:pt>
                <c:pt idx="17">
                  <c:v>226123</c:v>
                </c:pt>
                <c:pt idx="18">
                  <c:v>226189</c:v>
                </c:pt>
                <c:pt idx="19">
                  <c:v>226261</c:v>
                </c:pt>
                <c:pt idx="20">
                  <c:v>226323</c:v>
                </c:pt>
                <c:pt idx="21">
                  <c:v>226398</c:v>
                </c:pt>
                <c:pt idx="22">
                  <c:v>226486</c:v>
                </c:pt>
                <c:pt idx="23">
                  <c:v>226593</c:v>
                </c:pt>
                <c:pt idx="24">
                  <c:v>226712</c:v>
                </c:pt>
                <c:pt idx="25">
                  <c:v>226843</c:v>
                </c:pt>
                <c:pt idx="26">
                  <c:v>226993</c:v>
                </c:pt>
                <c:pt idx="27">
                  <c:v>227218</c:v>
                </c:pt>
                <c:pt idx="28">
                  <c:v>227409</c:v>
                </c:pt>
                <c:pt idx="29">
                  <c:v>227552</c:v>
                </c:pt>
                <c:pt idx="30">
                  <c:v>227620</c:v>
                </c:pt>
              </c:numCache>
            </c:numRef>
          </c:val>
          <c:smooth val="0"/>
          <c:extLst>
            <c:ext xmlns:c16="http://schemas.microsoft.com/office/drawing/2014/chart" uri="{C3380CC4-5D6E-409C-BE32-E72D297353CC}">
              <c16:uniqueId val="{00000004-0D79-4CC0-9BC7-5CD7A4D8CC50}"/>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673206</c:v>
                </c:pt>
                <c:pt idx="1">
                  <c:v>673198</c:v>
                </c:pt>
                <c:pt idx="2">
                  <c:v>673177</c:v>
                </c:pt>
                <c:pt idx="3">
                  <c:v>673137</c:v>
                </c:pt>
                <c:pt idx="4">
                  <c:v>673107</c:v>
                </c:pt>
                <c:pt idx="5">
                  <c:v>673110</c:v>
                </c:pt>
                <c:pt idx="6">
                  <c:v>673111</c:v>
                </c:pt>
                <c:pt idx="7">
                  <c:v>673090</c:v>
                </c:pt>
                <c:pt idx="8">
                  <c:v>673082</c:v>
                </c:pt>
                <c:pt idx="9">
                  <c:v>673080</c:v>
                </c:pt>
                <c:pt idx="10">
                  <c:v>673068</c:v>
                </c:pt>
                <c:pt idx="11">
                  <c:v>673046</c:v>
                </c:pt>
                <c:pt idx="12">
                  <c:v>673057</c:v>
                </c:pt>
                <c:pt idx="13">
                  <c:v>673076</c:v>
                </c:pt>
                <c:pt idx="14">
                  <c:v>673089</c:v>
                </c:pt>
                <c:pt idx="15">
                  <c:v>673062</c:v>
                </c:pt>
                <c:pt idx="16">
                  <c:v>673052</c:v>
                </c:pt>
                <c:pt idx="17">
                  <c:v>673037</c:v>
                </c:pt>
                <c:pt idx="18">
                  <c:v>673004</c:v>
                </c:pt>
                <c:pt idx="19">
                  <c:v>672996</c:v>
                </c:pt>
                <c:pt idx="20">
                  <c:v>673029</c:v>
                </c:pt>
                <c:pt idx="21">
                  <c:v>673043</c:v>
                </c:pt>
                <c:pt idx="22">
                  <c:v>673123</c:v>
                </c:pt>
                <c:pt idx="23">
                  <c:v>673142</c:v>
                </c:pt>
                <c:pt idx="24">
                  <c:v>673109</c:v>
                </c:pt>
                <c:pt idx="25">
                  <c:v>673126</c:v>
                </c:pt>
                <c:pt idx="26">
                  <c:v>673234</c:v>
                </c:pt>
                <c:pt idx="27">
                  <c:v>673429</c:v>
                </c:pt>
                <c:pt idx="28">
                  <c:v>673622</c:v>
                </c:pt>
                <c:pt idx="29">
                  <c:v>673757</c:v>
                </c:pt>
                <c:pt idx="30">
                  <c:v>673805</c:v>
                </c:pt>
              </c:numCache>
            </c:numRef>
          </c:val>
          <c:smooth val="0"/>
          <c:extLst>
            <c:ext xmlns:c16="http://schemas.microsoft.com/office/drawing/2014/chart" uri="{C3380CC4-5D6E-409C-BE32-E72D297353CC}">
              <c16:uniqueId val="{00000005-0D79-4CC0-9BC7-5CD7A4D8CC50}"/>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447536</c:v>
                </c:pt>
                <c:pt idx="1">
                  <c:v>447516</c:v>
                </c:pt>
                <c:pt idx="2">
                  <c:v>447486</c:v>
                </c:pt>
                <c:pt idx="3">
                  <c:v>447463</c:v>
                </c:pt>
                <c:pt idx="4">
                  <c:v>447446</c:v>
                </c:pt>
                <c:pt idx="5">
                  <c:v>447432</c:v>
                </c:pt>
                <c:pt idx="6">
                  <c:v>447434</c:v>
                </c:pt>
                <c:pt idx="7">
                  <c:v>447438</c:v>
                </c:pt>
                <c:pt idx="8">
                  <c:v>447429</c:v>
                </c:pt>
                <c:pt idx="9">
                  <c:v>447412</c:v>
                </c:pt>
                <c:pt idx="10">
                  <c:v>447397</c:v>
                </c:pt>
                <c:pt idx="11">
                  <c:v>447401</c:v>
                </c:pt>
                <c:pt idx="12">
                  <c:v>447408</c:v>
                </c:pt>
                <c:pt idx="13">
                  <c:v>447395</c:v>
                </c:pt>
                <c:pt idx="14">
                  <c:v>447389</c:v>
                </c:pt>
                <c:pt idx="15">
                  <c:v>447373</c:v>
                </c:pt>
                <c:pt idx="16">
                  <c:v>447343</c:v>
                </c:pt>
                <c:pt idx="17">
                  <c:v>447335</c:v>
                </c:pt>
                <c:pt idx="18">
                  <c:v>447304</c:v>
                </c:pt>
                <c:pt idx="19">
                  <c:v>447289</c:v>
                </c:pt>
                <c:pt idx="20">
                  <c:v>447297</c:v>
                </c:pt>
                <c:pt idx="21">
                  <c:v>447290</c:v>
                </c:pt>
                <c:pt idx="22">
                  <c:v>447270</c:v>
                </c:pt>
                <c:pt idx="23">
                  <c:v>447244</c:v>
                </c:pt>
                <c:pt idx="24">
                  <c:v>447242</c:v>
                </c:pt>
                <c:pt idx="25">
                  <c:v>447218</c:v>
                </c:pt>
                <c:pt idx="26">
                  <c:v>447213</c:v>
                </c:pt>
                <c:pt idx="27">
                  <c:v>447203</c:v>
                </c:pt>
                <c:pt idx="28">
                  <c:v>447196</c:v>
                </c:pt>
                <c:pt idx="29">
                  <c:v>447182</c:v>
                </c:pt>
                <c:pt idx="30">
                  <c:v>447168</c:v>
                </c:pt>
              </c:numCache>
            </c:numRef>
          </c:val>
          <c:smooth val="0"/>
          <c:extLst>
            <c:ext xmlns:c16="http://schemas.microsoft.com/office/drawing/2014/chart" uri="{C3380CC4-5D6E-409C-BE32-E72D297353CC}">
              <c16:uniqueId val="{00000006-0D79-4CC0-9BC7-5CD7A4D8CC50}"/>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94706</c:v>
                </c:pt>
                <c:pt idx="1">
                  <c:v>94753</c:v>
                </c:pt>
                <c:pt idx="2">
                  <c:v>94793</c:v>
                </c:pt>
                <c:pt idx="3">
                  <c:v>94825</c:v>
                </c:pt>
                <c:pt idx="4">
                  <c:v>94843</c:v>
                </c:pt>
                <c:pt idx="5">
                  <c:v>94923</c:v>
                </c:pt>
                <c:pt idx="6">
                  <c:v>95109</c:v>
                </c:pt>
                <c:pt idx="7">
                  <c:v>95155</c:v>
                </c:pt>
                <c:pt idx="8">
                  <c:v>95192</c:v>
                </c:pt>
                <c:pt idx="9">
                  <c:v>95241</c:v>
                </c:pt>
                <c:pt idx="10">
                  <c:v>95317</c:v>
                </c:pt>
                <c:pt idx="11">
                  <c:v>95374</c:v>
                </c:pt>
                <c:pt idx="12">
                  <c:v>95456</c:v>
                </c:pt>
                <c:pt idx="13">
                  <c:v>95672</c:v>
                </c:pt>
                <c:pt idx="14">
                  <c:v>95723</c:v>
                </c:pt>
                <c:pt idx="15">
                  <c:v>95778</c:v>
                </c:pt>
                <c:pt idx="16">
                  <c:v>95858</c:v>
                </c:pt>
                <c:pt idx="17">
                  <c:v>95943</c:v>
                </c:pt>
                <c:pt idx="18">
                  <c:v>96002</c:v>
                </c:pt>
                <c:pt idx="19">
                  <c:v>96085</c:v>
                </c:pt>
                <c:pt idx="20">
                  <c:v>96228</c:v>
                </c:pt>
                <c:pt idx="21">
                  <c:v>96381</c:v>
                </c:pt>
                <c:pt idx="22">
                  <c:v>96455</c:v>
                </c:pt>
                <c:pt idx="23">
                  <c:v>96483</c:v>
                </c:pt>
                <c:pt idx="24">
                  <c:v>96533</c:v>
                </c:pt>
                <c:pt idx="25">
                  <c:v>96671</c:v>
                </c:pt>
                <c:pt idx="26">
                  <c:v>96865</c:v>
                </c:pt>
                <c:pt idx="27">
                  <c:v>97079</c:v>
                </c:pt>
                <c:pt idx="28">
                  <c:v>97128</c:v>
                </c:pt>
                <c:pt idx="29">
                  <c:v>97166</c:v>
                </c:pt>
                <c:pt idx="30">
                  <c:v>97187</c:v>
                </c:pt>
              </c:numCache>
            </c:numRef>
          </c:val>
          <c:smooth val="0"/>
          <c:extLst>
            <c:ext xmlns:c16="http://schemas.microsoft.com/office/drawing/2014/chart" uri="{C3380CC4-5D6E-409C-BE32-E72D297353CC}">
              <c16:uniqueId val="{00000007-0D79-4CC0-9BC7-5CD7A4D8CC50}"/>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423587</c:v>
                </c:pt>
                <c:pt idx="1">
                  <c:v>423686</c:v>
                </c:pt>
                <c:pt idx="2">
                  <c:v>423742</c:v>
                </c:pt>
                <c:pt idx="3">
                  <c:v>423791</c:v>
                </c:pt>
                <c:pt idx="4">
                  <c:v>423874</c:v>
                </c:pt>
                <c:pt idx="5">
                  <c:v>423940</c:v>
                </c:pt>
                <c:pt idx="6">
                  <c:v>424008</c:v>
                </c:pt>
                <c:pt idx="7">
                  <c:v>424056</c:v>
                </c:pt>
                <c:pt idx="8">
                  <c:v>424205</c:v>
                </c:pt>
                <c:pt idx="9">
                  <c:v>424238</c:v>
                </c:pt>
                <c:pt idx="10">
                  <c:v>424352</c:v>
                </c:pt>
                <c:pt idx="11">
                  <c:v>424381</c:v>
                </c:pt>
                <c:pt idx="12">
                  <c:v>424415</c:v>
                </c:pt>
                <c:pt idx="13">
                  <c:v>424473</c:v>
                </c:pt>
                <c:pt idx="14">
                  <c:v>424705</c:v>
                </c:pt>
                <c:pt idx="15">
                  <c:v>424862</c:v>
                </c:pt>
                <c:pt idx="16">
                  <c:v>424968</c:v>
                </c:pt>
                <c:pt idx="17">
                  <c:v>425036</c:v>
                </c:pt>
                <c:pt idx="18">
                  <c:v>425093</c:v>
                </c:pt>
                <c:pt idx="19">
                  <c:v>425136</c:v>
                </c:pt>
                <c:pt idx="20">
                  <c:v>425191</c:v>
                </c:pt>
                <c:pt idx="21">
                  <c:v>425204</c:v>
                </c:pt>
                <c:pt idx="22">
                  <c:v>425220</c:v>
                </c:pt>
                <c:pt idx="23">
                  <c:v>425213</c:v>
                </c:pt>
                <c:pt idx="24">
                  <c:v>425208</c:v>
                </c:pt>
                <c:pt idx="25">
                  <c:v>425207</c:v>
                </c:pt>
                <c:pt idx="26">
                  <c:v>425225</c:v>
                </c:pt>
                <c:pt idx="27">
                  <c:v>425255</c:v>
                </c:pt>
                <c:pt idx="28">
                  <c:v>425298</c:v>
                </c:pt>
                <c:pt idx="29">
                  <c:v>425330</c:v>
                </c:pt>
                <c:pt idx="30">
                  <c:v>425348</c:v>
                </c:pt>
              </c:numCache>
            </c:numRef>
          </c:val>
          <c:smooth val="0"/>
          <c:extLst>
            <c:ext xmlns:c16="http://schemas.microsoft.com/office/drawing/2014/chart" uri="{C3380CC4-5D6E-409C-BE32-E72D297353CC}">
              <c16:uniqueId val="{00000008-0D79-4CC0-9BC7-5CD7A4D8CC50}"/>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144825</c:v>
                </c:pt>
                <c:pt idx="1">
                  <c:v>144861</c:v>
                </c:pt>
                <c:pt idx="2">
                  <c:v>144958</c:v>
                </c:pt>
                <c:pt idx="3">
                  <c:v>145011</c:v>
                </c:pt>
                <c:pt idx="4">
                  <c:v>145072</c:v>
                </c:pt>
                <c:pt idx="5">
                  <c:v>145146</c:v>
                </c:pt>
                <c:pt idx="6">
                  <c:v>145225</c:v>
                </c:pt>
                <c:pt idx="7">
                  <c:v>145327</c:v>
                </c:pt>
                <c:pt idx="8">
                  <c:v>145411</c:v>
                </c:pt>
                <c:pt idx="9">
                  <c:v>145484</c:v>
                </c:pt>
                <c:pt idx="10">
                  <c:v>145544</c:v>
                </c:pt>
                <c:pt idx="11">
                  <c:v>145630</c:v>
                </c:pt>
                <c:pt idx="12">
                  <c:v>145714</c:v>
                </c:pt>
                <c:pt idx="13">
                  <c:v>145819</c:v>
                </c:pt>
                <c:pt idx="14">
                  <c:v>145914</c:v>
                </c:pt>
                <c:pt idx="15">
                  <c:v>145980</c:v>
                </c:pt>
                <c:pt idx="16">
                  <c:v>146047</c:v>
                </c:pt>
                <c:pt idx="17">
                  <c:v>146108</c:v>
                </c:pt>
                <c:pt idx="18">
                  <c:v>146171</c:v>
                </c:pt>
                <c:pt idx="19">
                  <c:v>146249</c:v>
                </c:pt>
                <c:pt idx="20">
                  <c:v>146300</c:v>
                </c:pt>
                <c:pt idx="21">
                  <c:v>146381</c:v>
                </c:pt>
                <c:pt idx="22">
                  <c:v>146451</c:v>
                </c:pt>
                <c:pt idx="23">
                  <c:v>146533</c:v>
                </c:pt>
                <c:pt idx="24">
                  <c:v>146606</c:v>
                </c:pt>
                <c:pt idx="25">
                  <c:v>146687</c:v>
                </c:pt>
                <c:pt idx="26">
                  <c:v>146773</c:v>
                </c:pt>
                <c:pt idx="27">
                  <c:v>146856</c:v>
                </c:pt>
                <c:pt idx="28">
                  <c:v>146915</c:v>
                </c:pt>
                <c:pt idx="29">
                  <c:v>147006</c:v>
                </c:pt>
                <c:pt idx="30">
                  <c:v>147025</c:v>
                </c:pt>
              </c:numCache>
            </c:numRef>
          </c:val>
          <c:smooth val="0"/>
          <c:extLst>
            <c:ext xmlns:c16="http://schemas.microsoft.com/office/drawing/2014/chart" uri="{C3380CC4-5D6E-409C-BE32-E72D297353CC}">
              <c16:uniqueId val="{00000009-0D79-4CC0-9BC7-5CD7A4D8CC50}"/>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38131</c:v>
                </c:pt>
                <c:pt idx="1">
                  <c:v>38192</c:v>
                </c:pt>
                <c:pt idx="2">
                  <c:v>38222</c:v>
                </c:pt>
                <c:pt idx="3">
                  <c:v>38252</c:v>
                </c:pt>
                <c:pt idx="4">
                  <c:v>38275</c:v>
                </c:pt>
                <c:pt idx="5">
                  <c:v>38311</c:v>
                </c:pt>
                <c:pt idx="6">
                  <c:v>38349</c:v>
                </c:pt>
                <c:pt idx="7">
                  <c:v>38382</c:v>
                </c:pt>
                <c:pt idx="8">
                  <c:v>38424</c:v>
                </c:pt>
                <c:pt idx="9">
                  <c:v>38473</c:v>
                </c:pt>
                <c:pt idx="10">
                  <c:v>38493</c:v>
                </c:pt>
                <c:pt idx="11">
                  <c:v>38516</c:v>
                </c:pt>
                <c:pt idx="12">
                  <c:v>38559</c:v>
                </c:pt>
                <c:pt idx="13">
                  <c:v>38596</c:v>
                </c:pt>
                <c:pt idx="14">
                  <c:v>38684</c:v>
                </c:pt>
                <c:pt idx="15">
                  <c:v>38848</c:v>
                </c:pt>
                <c:pt idx="16">
                  <c:v>38935</c:v>
                </c:pt>
                <c:pt idx="17">
                  <c:v>38988</c:v>
                </c:pt>
                <c:pt idx="18">
                  <c:v>39010</c:v>
                </c:pt>
                <c:pt idx="19">
                  <c:v>39074</c:v>
                </c:pt>
                <c:pt idx="20">
                  <c:v>39138</c:v>
                </c:pt>
                <c:pt idx="21">
                  <c:v>39200</c:v>
                </c:pt>
                <c:pt idx="22">
                  <c:v>39262</c:v>
                </c:pt>
                <c:pt idx="23">
                  <c:v>39318</c:v>
                </c:pt>
                <c:pt idx="24">
                  <c:v>39357</c:v>
                </c:pt>
                <c:pt idx="25">
                  <c:v>39388</c:v>
                </c:pt>
                <c:pt idx="26">
                  <c:v>39432</c:v>
                </c:pt>
                <c:pt idx="27">
                  <c:v>39496</c:v>
                </c:pt>
                <c:pt idx="28">
                  <c:v>39582</c:v>
                </c:pt>
                <c:pt idx="29">
                  <c:v>39648</c:v>
                </c:pt>
                <c:pt idx="30">
                  <c:v>39678</c:v>
                </c:pt>
              </c:numCache>
            </c:numRef>
          </c:val>
          <c:smooth val="0"/>
          <c:extLst>
            <c:ext xmlns:c16="http://schemas.microsoft.com/office/drawing/2014/chart" uri="{C3380CC4-5D6E-409C-BE32-E72D297353CC}">
              <c16:uniqueId val="{0000000A-0D79-4CC0-9BC7-5CD7A4D8CC50}"/>
            </c:ext>
          </c:extLst>
        </c:ser>
        <c:dLbls>
          <c:showLegendKey val="0"/>
          <c:showVal val="0"/>
          <c:showCatName val="0"/>
          <c:showSerName val="0"/>
          <c:showPercent val="0"/>
          <c:showBubbleSize val="0"/>
        </c:dLbls>
        <c:smooth val="0"/>
        <c:axId val="260425784"/>
        <c:axId val="260424800"/>
      </c:lineChart>
      <c:dateAx>
        <c:axId val="26042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24800"/>
        <c:crosses val="autoZero"/>
        <c:auto val="1"/>
        <c:lblOffset val="100"/>
        <c:baseTimeUnit val="days"/>
      </c:dateAx>
      <c:valAx>
        <c:axId val="26042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2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40.348500000000001</c:v>
                </c:pt>
                <c:pt idx="1">
                  <c:v>11.940300000000001</c:v>
                </c:pt>
                <c:pt idx="2">
                  <c:v>15.3881</c:v>
                </c:pt>
                <c:pt idx="3">
                  <c:v>0</c:v>
                </c:pt>
                <c:pt idx="4">
                  <c:v>71.715500000000006</c:v>
                </c:pt>
                <c:pt idx="5">
                  <c:v>-0.16800000000000001</c:v>
                </c:pt>
              </c:numCache>
            </c:numRef>
          </c:val>
          <c:extLst>
            <c:ext xmlns:c16="http://schemas.microsoft.com/office/drawing/2014/chart" uri="{C3380CC4-5D6E-409C-BE32-E72D297353CC}">
              <c16:uniqueId val="{00000000-5B51-4998-8E16-797EEB09AC9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83.593900000000005</c:v>
                </c:pt>
                <c:pt idx="1">
                  <c:v>61.194000000000003</c:v>
                </c:pt>
                <c:pt idx="2">
                  <c:v>100</c:v>
                </c:pt>
                <c:pt idx="3">
                  <c:v>0</c:v>
                </c:pt>
                <c:pt idx="4">
                  <c:v>43.97</c:v>
                </c:pt>
                <c:pt idx="5">
                  <c:v>8.2718000000000007</c:v>
                </c:pt>
              </c:numCache>
            </c:numRef>
          </c:val>
          <c:extLst>
            <c:ext xmlns:c16="http://schemas.microsoft.com/office/drawing/2014/chart" uri="{C3380CC4-5D6E-409C-BE32-E72D297353CC}">
              <c16:uniqueId val="{00000001-5B51-4998-8E16-797EEB09AC9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38.805999999999997</c:v>
                </c:pt>
                <c:pt idx="2">
                  <c:v>23.2713</c:v>
                </c:pt>
                <c:pt idx="3">
                  <c:v>0</c:v>
                </c:pt>
                <c:pt idx="4">
                  <c:v>13.5245</c:v>
                </c:pt>
                <c:pt idx="5">
                  <c:v>21.072199999999999</c:v>
                </c:pt>
              </c:numCache>
            </c:numRef>
          </c:val>
          <c:extLst>
            <c:ext xmlns:c16="http://schemas.microsoft.com/office/drawing/2014/chart" uri="{C3380CC4-5D6E-409C-BE32-E72D297353CC}">
              <c16:uniqueId val="{00000002-5B51-4998-8E16-797EEB09AC9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39.298900000000003</c:v>
                </c:pt>
                <c:pt idx="1">
                  <c:v>32.835799999999999</c:v>
                </c:pt>
                <c:pt idx="2">
                  <c:v>5.4972000000000003</c:v>
                </c:pt>
                <c:pt idx="3">
                  <c:v>93.406599999999997</c:v>
                </c:pt>
                <c:pt idx="4">
                  <c:v>9.6038999999999994</c:v>
                </c:pt>
                <c:pt idx="5">
                  <c:v>19.28</c:v>
                </c:pt>
              </c:numCache>
            </c:numRef>
          </c:val>
          <c:extLst>
            <c:ext xmlns:c16="http://schemas.microsoft.com/office/drawing/2014/chart" uri="{C3380CC4-5D6E-409C-BE32-E72D297353CC}">
              <c16:uniqueId val="{00000003-5B51-4998-8E16-797EEB09AC9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18.042200000000001</c:v>
                </c:pt>
                <c:pt idx="1">
                  <c:v>56.7164</c:v>
                </c:pt>
                <c:pt idx="2">
                  <c:v>21.0901</c:v>
                </c:pt>
                <c:pt idx="3">
                  <c:v>77.777799999999999</c:v>
                </c:pt>
                <c:pt idx="4">
                  <c:v>46.654699999999998</c:v>
                </c:pt>
                <c:pt idx="5">
                  <c:v>39.096800000000002</c:v>
                </c:pt>
              </c:numCache>
            </c:numRef>
          </c:val>
          <c:extLst>
            <c:ext xmlns:c16="http://schemas.microsoft.com/office/drawing/2014/chart" uri="{C3380CC4-5D6E-409C-BE32-E72D297353CC}">
              <c16:uniqueId val="{00000004-5B51-4998-8E16-797EEB09AC9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53.408900000000003</c:v>
                </c:pt>
                <c:pt idx="1">
                  <c:v>23.880600000000001</c:v>
                </c:pt>
                <c:pt idx="2">
                  <c:v>1.1304000000000001</c:v>
                </c:pt>
                <c:pt idx="3">
                  <c:v>100</c:v>
                </c:pt>
                <c:pt idx="4">
                  <c:v>1.9910000000000001</c:v>
                </c:pt>
                <c:pt idx="5">
                  <c:v>2.0958000000000001</c:v>
                </c:pt>
              </c:numCache>
            </c:numRef>
          </c:val>
          <c:extLst>
            <c:ext xmlns:c16="http://schemas.microsoft.com/office/drawing/2014/chart" uri="{C3380CC4-5D6E-409C-BE32-E72D297353CC}">
              <c16:uniqueId val="{00000005-5B51-4998-8E16-797EEB09AC9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35.444600000000001</c:v>
                </c:pt>
                <c:pt idx="1">
                  <c:v>65.671599999999998</c:v>
                </c:pt>
                <c:pt idx="2">
                  <c:v>2.8268</c:v>
                </c:pt>
                <c:pt idx="3">
                  <c:v>0</c:v>
                </c:pt>
                <c:pt idx="4">
                  <c:v>2.7256999999999998</c:v>
                </c:pt>
                <c:pt idx="5">
                  <c:v>-1.9478</c:v>
                </c:pt>
              </c:numCache>
            </c:numRef>
          </c:val>
          <c:extLst>
            <c:ext xmlns:c16="http://schemas.microsoft.com/office/drawing/2014/chart" uri="{C3380CC4-5D6E-409C-BE32-E72D297353CC}">
              <c16:uniqueId val="{00000006-5B51-4998-8E16-797EEB09AC9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7.7035</c:v>
                </c:pt>
                <c:pt idx="1">
                  <c:v>73.134299999999996</c:v>
                </c:pt>
                <c:pt idx="2">
                  <c:v>24.765699999999999</c:v>
                </c:pt>
                <c:pt idx="3">
                  <c:v>100</c:v>
                </c:pt>
                <c:pt idx="4">
                  <c:v>100</c:v>
                </c:pt>
                <c:pt idx="5">
                  <c:v>63.253599999999999</c:v>
                </c:pt>
              </c:numCache>
            </c:numRef>
          </c:val>
          <c:extLst>
            <c:ext xmlns:c16="http://schemas.microsoft.com/office/drawing/2014/chart" uri="{C3380CC4-5D6E-409C-BE32-E72D297353CC}">
              <c16:uniqueId val="{00000007-5B51-4998-8E16-797EEB09AC9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33.715000000000003</c:v>
                </c:pt>
                <c:pt idx="1">
                  <c:v>44.7761</c:v>
                </c:pt>
                <c:pt idx="2">
                  <c:v>32.589199999999998</c:v>
                </c:pt>
                <c:pt idx="3">
                  <c:v>0</c:v>
                </c:pt>
                <c:pt idx="4">
                  <c:v>48.576900000000002</c:v>
                </c:pt>
                <c:pt idx="5">
                  <c:v>10.314</c:v>
                </c:pt>
              </c:numCache>
            </c:numRef>
          </c:val>
          <c:extLst>
            <c:ext xmlns:c16="http://schemas.microsoft.com/office/drawing/2014/chart" uri="{C3380CC4-5D6E-409C-BE32-E72D297353CC}">
              <c16:uniqueId val="{00000008-5B51-4998-8E16-797EEB09AC9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11.6539</c:v>
                </c:pt>
                <c:pt idx="1">
                  <c:v>100</c:v>
                </c:pt>
                <c:pt idx="2">
                  <c:v>3.5022000000000002</c:v>
                </c:pt>
                <c:pt idx="3">
                  <c:v>0</c:v>
                </c:pt>
                <c:pt idx="4">
                  <c:v>6.8007</c:v>
                </c:pt>
                <c:pt idx="5">
                  <c:v>37.597700000000003</c:v>
                </c:pt>
              </c:numCache>
            </c:numRef>
          </c:val>
          <c:extLst>
            <c:ext xmlns:c16="http://schemas.microsoft.com/office/drawing/2014/chart" uri="{C3380CC4-5D6E-409C-BE32-E72D297353CC}">
              <c16:uniqueId val="{00000009-5B51-4998-8E16-797EEB09AC9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3.1450999999999998</c:v>
                </c:pt>
                <c:pt idx="1">
                  <c:v>59.701500000000003</c:v>
                </c:pt>
                <c:pt idx="2">
                  <c:v>3.2818000000000001</c:v>
                </c:pt>
                <c:pt idx="3">
                  <c:v>0</c:v>
                </c:pt>
                <c:pt idx="4">
                  <c:v>40.054699999999997</c:v>
                </c:pt>
                <c:pt idx="5">
                  <c:v>100</c:v>
                </c:pt>
              </c:numCache>
            </c:numRef>
          </c:val>
          <c:extLst>
            <c:ext xmlns:c16="http://schemas.microsoft.com/office/drawing/2014/chart" uri="{C3380CC4-5D6E-409C-BE32-E72D297353CC}">
              <c16:uniqueId val="{0000000A-5B51-4998-8E16-797EEB09AC96}"/>
            </c:ext>
          </c:extLst>
        </c:ser>
        <c:dLbls>
          <c:showLegendKey val="0"/>
          <c:showVal val="0"/>
          <c:showCatName val="0"/>
          <c:showSerName val="0"/>
          <c:showPercent val="0"/>
          <c:showBubbleSize val="0"/>
        </c:dLbls>
        <c:axId val="272637872"/>
        <c:axId val="272640824"/>
      </c:radarChart>
      <c:catAx>
        <c:axId val="27263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40824"/>
        <c:crosses val="autoZero"/>
        <c:auto val="1"/>
        <c:lblAlgn val="ctr"/>
        <c:lblOffset val="100"/>
        <c:noMultiLvlLbl val="0"/>
      </c:catAx>
      <c:valAx>
        <c:axId val="27264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3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-10</c:v>
                </c:pt>
                <c:pt idx="1">
                  <c:v>-1</c:v>
                </c:pt>
                <c:pt idx="2">
                  <c:v>-10</c:v>
                </c:pt>
                <c:pt idx="3">
                  <c:v>-25</c:v>
                </c:pt>
                <c:pt idx="4">
                  <c:v>-35</c:v>
                </c:pt>
                <c:pt idx="5">
                  <c:v>-18</c:v>
                </c:pt>
                <c:pt idx="6">
                  <c:v>27</c:v>
                </c:pt>
                <c:pt idx="7">
                  <c:v>-1</c:v>
                </c:pt>
                <c:pt idx="8">
                  <c:v>10</c:v>
                </c:pt>
                <c:pt idx="9">
                  <c:v>-3</c:v>
                </c:pt>
                <c:pt idx="10">
                  <c:v>-14</c:v>
                </c:pt>
                <c:pt idx="11">
                  <c:v>5</c:v>
                </c:pt>
                <c:pt idx="12">
                  <c:v>-1</c:v>
                </c:pt>
                <c:pt idx="13">
                  <c:v>5</c:v>
                </c:pt>
                <c:pt idx="14">
                  <c:v>16</c:v>
                </c:pt>
                <c:pt idx="15">
                  <c:v>41</c:v>
                </c:pt>
                <c:pt idx="16">
                  <c:v>17</c:v>
                </c:pt>
                <c:pt idx="17">
                  <c:v>44</c:v>
                </c:pt>
                <c:pt idx="18">
                  <c:v>25</c:v>
                </c:pt>
                <c:pt idx="19">
                  <c:v>15</c:v>
                </c:pt>
                <c:pt idx="20">
                  <c:v>4</c:v>
                </c:pt>
                <c:pt idx="21">
                  <c:v>-12</c:v>
                </c:pt>
                <c:pt idx="22">
                  <c:v>-18</c:v>
                </c:pt>
                <c:pt idx="23">
                  <c:v>-31</c:v>
                </c:pt>
                <c:pt idx="24">
                  <c:v>-22</c:v>
                </c:pt>
                <c:pt idx="25">
                  <c:v>-19</c:v>
                </c:pt>
                <c:pt idx="26">
                  <c:v>2</c:v>
                </c:pt>
                <c:pt idx="27">
                  <c:v>0</c:v>
                </c:pt>
                <c:pt idx="28">
                  <c:v>-8</c:v>
                </c:pt>
                <c:pt idx="29">
                  <c:v>-20</c:v>
                </c:pt>
                <c:pt idx="30">
                  <c:v>1</c:v>
                </c:pt>
              </c:numCache>
            </c:numRef>
          </c:val>
          <c:smooth val="0"/>
          <c:extLst>
            <c:ext xmlns:c16="http://schemas.microsoft.com/office/drawing/2014/chart" uri="{C3380CC4-5D6E-409C-BE32-E72D297353CC}">
              <c16:uniqueId val="{00000000-FB7E-41FF-BF65-451AB67CE24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224</c:v>
                </c:pt>
                <c:pt idx="1">
                  <c:v>93</c:v>
                </c:pt>
                <c:pt idx="2">
                  <c:v>167</c:v>
                </c:pt>
                <c:pt idx="3">
                  <c:v>147</c:v>
                </c:pt>
                <c:pt idx="4">
                  <c:v>67</c:v>
                </c:pt>
                <c:pt idx="5">
                  <c:v>158</c:v>
                </c:pt>
                <c:pt idx="6">
                  <c:v>260</c:v>
                </c:pt>
                <c:pt idx="7">
                  <c:v>169</c:v>
                </c:pt>
                <c:pt idx="8">
                  <c:v>120</c:v>
                </c:pt>
                <c:pt idx="9">
                  <c:v>255</c:v>
                </c:pt>
                <c:pt idx="10">
                  <c:v>274</c:v>
                </c:pt>
                <c:pt idx="11">
                  <c:v>162</c:v>
                </c:pt>
                <c:pt idx="12">
                  <c:v>171</c:v>
                </c:pt>
                <c:pt idx="13">
                  <c:v>148</c:v>
                </c:pt>
                <c:pt idx="14">
                  <c:v>103</c:v>
                </c:pt>
                <c:pt idx="15">
                  <c:v>39</c:v>
                </c:pt>
                <c:pt idx="16">
                  <c:v>146</c:v>
                </c:pt>
                <c:pt idx="17">
                  <c:v>77</c:v>
                </c:pt>
                <c:pt idx="18">
                  <c:v>56</c:v>
                </c:pt>
                <c:pt idx="19">
                  <c:v>76</c:v>
                </c:pt>
                <c:pt idx="20">
                  <c:v>147</c:v>
                </c:pt>
                <c:pt idx="21">
                  <c:v>75</c:v>
                </c:pt>
                <c:pt idx="22">
                  <c:v>100</c:v>
                </c:pt>
                <c:pt idx="23">
                  <c:v>88</c:v>
                </c:pt>
                <c:pt idx="24">
                  <c:v>15</c:v>
                </c:pt>
                <c:pt idx="25">
                  <c:v>-3</c:v>
                </c:pt>
                <c:pt idx="26">
                  <c:v>50</c:v>
                </c:pt>
                <c:pt idx="27">
                  <c:v>63</c:v>
                </c:pt>
                <c:pt idx="28">
                  <c:v>81</c:v>
                </c:pt>
                <c:pt idx="29">
                  <c:v>92</c:v>
                </c:pt>
                <c:pt idx="30">
                  <c:v>40</c:v>
                </c:pt>
              </c:numCache>
            </c:numRef>
          </c:val>
          <c:smooth val="0"/>
          <c:extLst>
            <c:ext xmlns:c16="http://schemas.microsoft.com/office/drawing/2014/chart" uri="{C3380CC4-5D6E-409C-BE32-E72D297353CC}">
              <c16:uniqueId val="{00000001-FB7E-41FF-BF65-451AB67CE24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328</c:v>
                </c:pt>
                <c:pt idx="1">
                  <c:v>171</c:v>
                </c:pt>
                <c:pt idx="2">
                  <c:v>164</c:v>
                </c:pt>
                <c:pt idx="3">
                  <c:v>194</c:v>
                </c:pt>
                <c:pt idx="4">
                  <c:v>173</c:v>
                </c:pt>
                <c:pt idx="5">
                  <c:v>189</c:v>
                </c:pt>
                <c:pt idx="6">
                  <c:v>276</c:v>
                </c:pt>
                <c:pt idx="7">
                  <c:v>273</c:v>
                </c:pt>
                <c:pt idx="8">
                  <c:v>213</c:v>
                </c:pt>
                <c:pt idx="9">
                  <c:v>214</c:v>
                </c:pt>
                <c:pt idx="10">
                  <c:v>209</c:v>
                </c:pt>
                <c:pt idx="11">
                  <c:v>241</c:v>
                </c:pt>
                <c:pt idx="12">
                  <c:v>157</c:v>
                </c:pt>
                <c:pt idx="13">
                  <c:v>354</c:v>
                </c:pt>
                <c:pt idx="14">
                  <c:v>551</c:v>
                </c:pt>
                <c:pt idx="15">
                  <c:v>524</c:v>
                </c:pt>
                <c:pt idx="16">
                  <c:v>529</c:v>
                </c:pt>
                <c:pt idx="17">
                  <c:v>586</c:v>
                </c:pt>
                <c:pt idx="18">
                  <c:v>624</c:v>
                </c:pt>
                <c:pt idx="19">
                  <c:v>528</c:v>
                </c:pt>
                <c:pt idx="20">
                  <c:v>666</c:v>
                </c:pt>
                <c:pt idx="21">
                  <c:v>680</c:v>
                </c:pt>
                <c:pt idx="22">
                  <c:v>482</c:v>
                </c:pt>
                <c:pt idx="23">
                  <c:v>439</c:v>
                </c:pt>
                <c:pt idx="24">
                  <c:v>392</c:v>
                </c:pt>
                <c:pt idx="25">
                  <c:v>511</c:v>
                </c:pt>
                <c:pt idx="26">
                  <c:v>339</c:v>
                </c:pt>
                <c:pt idx="27">
                  <c:v>320</c:v>
                </c:pt>
                <c:pt idx="28">
                  <c:v>346</c:v>
                </c:pt>
                <c:pt idx="29">
                  <c:v>321</c:v>
                </c:pt>
                <c:pt idx="30">
                  <c:v>100</c:v>
                </c:pt>
              </c:numCache>
            </c:numRef>
          </c:val>
          <c:smooth val="0"/>
          <c:extLst>
            <c:ext xmlns:c16="http://schemas.microsoft.com/office/drawing/2014/chart" uri="{C3380CC4-5D6E-409C-BE32-E72D297353CC}">
              <c16:uniqueId val="{00000002-FB7E-41FF-BF65-451AB67CE24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417</c:v>
                </c:pt>
                <c:pt idx="1">
                  <c:v>293</c:v>
                </c:pt>
                <c:pt idx="2">
                  <c:v>155</c:v>
                </c:pt>
                <c:pt idx="3">
                  <c:v>115</c:v>
                </c:pt>
                <c:pt idx="4">
                  <c:v>162</c:v>
                </c:pt>
                <c:pt idx="5">
                  <c:v>170</c:v>
                </c:pt>
                <c:pt idx="6">
                  <c:v>276</c:v>
                </c:pt>
                <c:pt idx="7">
                  <c:v>355</c:v>
                </c:pt>
                <c:pt idx="8">
                  <c:v>117</c:v>
                </c:pt>
                <c:pt idx="9">
                  <c:v>51</c:v>
                </c:pt>
                <c:pt idx="10">
                  <c:v>51</c:v>
                </c:pt>
                <c:pt idx="11">
                  <c:v>78</c:v>
                </c:pt>
                <c:pt idx="12">
                  <c:v>85</c:v>
                </c:pt>
                <c:pt idx="13">
                  <c:v>139</c:v>
                </c:pt>
                <c:pt idx="14">
                  <c:v>125</c:v>
                </c:pt>
                <c:pt idx="15">
                  <c:v>125</c:v>
                </c:pt>
                <c:pt idx="16">
                  <c:v>105</c:v>
                </c:pt>
                <c:pt idx="17">
                  <c:v>83</c:v>
                </c:pt>
                <c:pt idx="18">
                  <c:v>88</c:v>
                </c:pt>
                <c:pt idx="19">
                  <c:v>108</c:v>
                </c:pt>
                <c:pt idx="20">
                  <c:v>197</c:v>
                </c:pt>
                <c:pt idx="21">
                  <c:v>143</c:v>
                </c:pt>
                <c:pt idx="22">
                  <c:v>95</c:v>
                </c:pt>
                <c:pt idx="23">
                  <c:v>88</c:v>
                </c:pt>
                <c:pt idx="24">
                  <c:v>23</c:v>
                </c:pt>
                <c:pt idx="25">
                  <c:v>14</c:v>
                </c:pt>
                <c:pt idx="26">
                  <c:v>43</c:v>
                </c:pt>
                <c:pt idx="27">
                  <c:v>57</c:v>
                </c:pt>
                <c:pt idx="28">
                  <c:v>91</c:v>
                </c:pt>
                <c:pt idx="29">
                  <c:v>108</c:v>
                </c:pt>
                <c:pt idx="30">
                  <c:v>35</c:v>
                </c:pt>
              </c:numCache>
            </c:numRef>
          </c:val>
          <c:smooth val="0"/>
          <c:extLst>
            <c:ext xmlns:c16="http://schemas.microsoft.com/office/drawing/2014/chart" uri="{C3380CC4-5D6E-409C-BE32-E72D297353CC}">
              <c16:uniqueId val="{00000003-FB7E-41FF-BF65-451AB67CE24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88</c:v>
                </c:pt>
                <c:pt idx="1">
                  <c:v>90</c:v>
                </c:pt>
                <c:pt idx="2">
                  <c:v>83</c:v>
                </c:pt>
                <c:pt idx="3">
                  <c:v>100</c:v>
                </c:pt>
                <c:pt idx="4">
                  <c:v>162</c:v>
                </c:pt>
                <c:pt idx="5">
                  <c:v>145</c:v>
                </c:pt>
                <c:pt idx="6">
                  <c:v>142</c:v>
                </c:pt>
                <c:pt idx="7">
                  <c:v>129</c:v>
                </c:pt>
                <c:pt idx="8">
                  <c:v>132</c:v>
                </c:pt>
                <c:pt idx="9">
                  <c:v>129</c:v>
                </c:pt>
                <c:pt idx="10">
                  <c:v>108</c:v>
                </c:pt>
                <c:pt idx="11">
                  <c:v>129</c:v>
                </c:pt>
                <c:pt idx="12">
                  <c:v>136</c:v>
                </c:pt>
                <c:pt idx="13">
                  <c:v>115</c:v>
                </c:pt>
                <c:pt idx="14">
                  <c:v>88</c:v>
                </c:pt>
                <c:pt idx="15">
                  <c:v>117</c:v>
                </c:pt>
                <c:pt idx="16">
                  <c:v>158</c:v>
                </c:pt>
                <c:pt idx="17">
                  <c:v>138</c:v>
                </c:pt>
                <c:pt idx="18">
                  <c:v>66</c:v>
                </c:pt>
                <c:pt idx="19">
                  <c:v>72</c:v>
                </c:pt>
                <c:pt idx="20">
                  <c:v>62</c:v>
                </c:pt>
                <c:pt idx="21">
                  <c:v>75</c:v>
                </c:pt>
                <c:pt idx="22">
                  <c:v>88</c:v>
                </c:pt>
                <c:pt idx="23">
                  <c:v>107</c:v>
                </c:pt>
                <c:pt idx="24">
                  <c:v>119</c:v>
                </c:pt>
                <c:pt idx="25">
                  <c:v>131</c:v>
                </c:pt>
                <c:pt idx="26">
                  <c:v>150</c:v>
                </c:pt>
                <c:pt idx="27">
                  <c:v>225</c:v>
                </c:pt>
                <c:pt idx="28">
                  <c:v>191</c:v>
                </c:pt>
                <c:pt idx="29">
                  <c:v>143</c:v>
                </c:pt>
                <c:pt idx="30">
                  <c:v>68</c:v>
                </c:pt>
              </c:numCache>
            </c:numRef>
          </c:val>
          <c:smooth val="0"/>
          <c:extLst>
            <c:ext xmlns:c16="http://schemas.microsoft.com/office/drawing/2014/chart" uri="{C3380CC4-5D6E-409C-BE32-E72D297353CC}">
              <c16:uniqueId val="{00000004-FB7E-41FF-BF65-451AB67CE24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-5</c:v>
                </c:pt>
                <c:pt idx="1">
                  <c:v>-8</c:v>
                </c:pt>
                <c:pt idx="2">
                  <c:v>-21</c:v>
                </c:pt>
                <c:pt idx="3">
                  <c:v>-40</c:v>
                </c:pt>
                <c:pt idx="4">
                  <c:v>-30</c:v>
                </c:pt>
                <c:pt idx="5">
                  <c:v>3</c:v>
                </c:pt>
                <c:pt idx="6">
                  <c:v>1</c:v>
                </c:pt>
                <c:pt idx="7">
                  <c:v>-21</c:v>
                </c:pt>
                <c:pt idx="8">
                  <c:v>-8</c:v>
                </c:pt>
                <c:pt idx="9">
                  <c:v>-2</c:v>
                </c:pt>
                <c:pt idx="10">
                  <c:v>-12</c:v>
                </c:pt>
                <c:pt idx="11">
                  <c:v>-22</c:v>
                </c:pt>
                <c:pt idx="12">
                  <c:v>11</c:v>
                </c:pt>
                <c:pt idx="13">
                  <c:v>19</c:v>
                </c:pt>
                <c:pt idx="14">
                  <c:v>13</c:v>
                </c:pt>
                <c:pt idx="15">
                  <c:v>-27</c:v>
                </c:pt>
                <c:pt idx="16">
                  <c:v>-10</c:v>
                </c:pt>
                <c:pt idx="17">
                  <c:v>-15</c:v>
                </c:pt>
                <c:pt idx="18">
                  <c:v>-33</c:v>
                </c:pt>
                <c:pt idx="19">
                  <c:v>-8</c:v>
                </c:pt>
                <c:pt idx="20">
                  <c:v>33</c:v>
                </c:pt>
                <c:pt idx="21">
                  <c:v>14</c:v>
                </c:pt>
                <c:pt idx="22">
                  <c:v>80</c:v>
                </c:pt>
                <c:pt idx="23">
                  <c:v>19</c:v>
                </c:pt>
                <c:pt idx="24">
                  <c:v>-33</c:v>
                </c:pt>
                <c:pt idx="25">
                  <c:v>17</c:v>
                </c:pt>
                <c:pt idx="26">
                  <c:v>108</c:v>
                </c:pt>
                <c:pt idx="27">
                  <c:v>195</c:v>
                </c:pt>
                <c:pt idx="28">
                  <c:v>193</c:v>
                </c:pt>
                <c:pt idx="29">
                  <c:v>135</c:v>
                </c:pt>
                <c:pt idx="30">
                  <c:v>48</c:v>
                </c:pt>
              </c:numCache>
            </c:numRef>
          </c:val>
          <c:smooth val="0"/>
          <c:extLst>
            <c:ext xmlns:c16="http://schemas.microsoft.com/office/drawing/2014/chart" uri="{C3380CC4-5D6E-409C-BE32-E72D297353CC}">
              <c16:uniqueId val="{00000005-FB7E-41FF-BF65-451AB67CE24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1</c:v>
                </c:pt>
                <c:pt idx="1">
                  <c:v>-20</c:v>
                </c:pt>
                <c:pt idx="2">
                  <c:v>-30</c:v>
                </c:pt>
                <c:pt idx="3">
                  <c:v>-23</c:v>
                </c:pt>
                <c:pt idx="4">
                  <c:v>-17</c:v>
                </c:pt>
                <c:pt idx="5">
                  <c:v>-14</c:v>
                </c:pt>
                <c:pt idx="6">
                  <c:v>2</c:v>
                </c:pt>
                <c:pt idx="7">
                  <c:v>4</c:v>
                </c:pt>
                <c:pt idx="8">
                  <c:v>-9</c:v>
                </c:pt>
                <c:pt idx="9">
                  <c:v>-17</c:v>
                </c:pt>
                <c:pt idx="10">
                  <c:v>-15</c:v>
                </c:pt>
                <c:pt idx="11">
                  <c:v>4</c:v>
                </c:pt>
                <c:pt idx="12">
                  <c:v>7</c:v>
                </c:pt>
                <c:pt idx="13">
                  <c:v>-13</c:v>
                </c:pt>
                <c:pt idx="14">
                  <c:v>-6</c:v>
                </c:pt>
                <c:pt idx="15">
                  <c:v>-16</c:v>
                </c:pt>
                <c:pt idx="16">
                  <c:v>-30</c:v>
                </c:pt>
                <c:pt idx="17">
                  <c:v>-8</c:v>
                </c:pt>
                <c:pt idx="18">
                  <c:v>-31</c:v>
                </c:pt>
                <c:pt idx="19">
                  <c:v>-15</c:v>
                </c:pt>
                <c:pt idx="20">
                  <c:v>8</c:v>
                </c:pt>
                <c:pt idx="21">
                  <c:v>-7</c:v>
                </c:pt>
                <c:pt idx="22">
                  <c:v>-20</c:v>
                </c:pt>
                <c:pt idx="23">
                  <c:v>-26</c:v>
                </c:pt>
                <c:pt idx="24">
                  <c:v>-2</c:v>
                </c:pt>
                <c:pt idx="25">
                  <c:v>-24</c:v>
                </c:pt>
                <c:pt idx="26">
                  <c:v>-5</c:v>
                </c:pt>
                <c:pt idx="27">
                  <c:v>-10</c:v>
                </c:pt>
                <c:pt idx="28">
                  <c:v>-7</c:v>
                </c:pt>
                <c:pt idx="29">
                  <c:v>-14</c:v>
                </c:pt>
                <c:pt idx="30">
                  <c:v>-14</c:v>
                </c:pt>
              </c:numCache>
            </c:numRef>
          </c:val>
          <c:smooth val="0"/>
          <c:extLst>
            <c:ext xmlns:c16="http://schemas.microsoft.com/office/drawing/2014/chart" uri="{C3380CC4-5D6E-409C-BE32-E72D297353CC}">
              <c16:uniqueId val="{00000006-FB7E-41FF-BF65-451AB67CE24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40</c:v>
                </c:pt>
                <c:pt idx="1">
                  <c:v>47</c:v>
                </c:pt>
                <c:pt idx="2">
                  <c:v>40</c:v>
                </c:pt>
                <c:pt idx="3">
                  <c:v>32</c:v>
                </c:pt>
                <c:pt idx="4">
                  <c:v>18</c:v>
                </c:pt>
                <c:pt idx="5">
                  <c:v>80</c:v>
                </c:pt>
                <c:pt idx="6">
                  <c:v>186</c:v>
                </c:pt>
                <c:pt idx="7">
                  <c:v>46</c:v>
                </c:pt>
                <c:pt idx="8">
                  <c:v>37</c:v>
                </c:pt>
                <c:pt idx="9">
                  <c:v>49</c:v>
                </c:pt>
                <c:pt idx="10">
                  <c:v>76</c:v>
                </c:pt>
                <c:pt idx="11">
                  <c:v>57</c:v>
                </c:pt>
                <c:pt idx="12">
                  <c:v>82</c:v>
                </c:pt>
                <c:pt idx="13">
                  <c:v>216</c:v>
                </c:pt>
                <c:pt idx="14">
                  <c:v>51</c:v>
                </c:pt>
                <c:pt idx="15">
                  <c:v>55</c:v>
                </c:pt>
                <c:pt idx="16">
                  <c:v>80</c:v>
                </c:pt>
                <c:pt idx="17">
                  <c:v>85</c:v>
                </c:pt>
                <c:pt idx="18">
                  <c:v>59</c:v>
                </c:pt>
                <c:pt idx="19">
                  <c:v>83</c:v>
                </c:pt>
                <c:pt idx="20">
                  <c:v>143</c:v>
                </c:pt>
                <c:pt idx="21">
                  <c:v>153</c:v>
                </c:pt>
                <c:pt idx="22">
                  <c:v>74</c:v>
                </c:pt>
                <c:pt idx="23">
                  <c:v>28</c:v>
                </c:pt>
                <c:pt idx="24">
                  <c:v>50</c:v>
                </c:pt>
                <c:pt idx="25">
                  <c:v>138</c:v>
                </c:pt>
                <c:pt idx="26">
                  <c:v>194</c:v>
                </c:pt>
                <c:pt idx="27">
                  <c:v>214</c:v>
                </c:pt>
                <c:pt idx="28">
                  <c:v>49</c:v>
                </c:pt>
                <c:pt idx="29">
                  <c:v>38</c:v>
                </c:pt>
                <c:pt idx="30">
                  <c:v>21</c:v>
                </c:pt>
              </c:numCache>
            </c:numRef>
          </c:val>
          <c:smooth val="0"/>
          <c:extLst>
            <c:ext xmlns:c16="http://schemas.microsoft.com/office/drawing/2014/chart" uri="{C3380CC4-5D6E-409C-BE32-E72D297353CC}">
              <c16:uniqueId val="{00000007-FB7E-41FF-BF65-451AB67CE24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78</c:v>
                </c:pt>
                <c:pt idx="1">
                  <c:v>99</c:v>
                </c:pt>
                <c:pt idx="2">
                  <c:v>56</c:v>
                </c:pt>
                <c:pt idx="3">
                  <c:v>49</c:v>
                </c:pt>
                <c:pt idx="4">
                  <c:v>83</c:v>
                </c:pt>
                <c:pt idx="5">
                  <c:v>66</c:v>
                </c:pt>
                <c:pt idx="6">
                  <c:v>68</c:v>
                </c:pt>
                <c:pt idx="7">
                  <c:v>48</c:v>
                </c:pt>
                <c:pt idx="8">
                  <c:v>149</c:v>
                </c:pt>
                <c:pt idx="9">
                  <c:v>33</c:v>
                </c:pt>
                <c:pt idx="10">
                  <c:v>114</c:v>
                </c:pt>
                <c:pt idx="11">
                  <c:v>29</c:v>
                </c:pt>
                <c:pt idx="12">
                  <c:v>34</c:v>
                </c:pt>
                <c:pt idx="13">
                  <c:v>58</c:v>
                </c:pt>
                <c:pt idx="14">
                  <c:v>232</c:v>
                </c:pt>
                <c:pt idx="15">
                  <c:v>157</c:v>
                </c:pt>
                <c:pt idx="16">
                  <c:v>106</c:v>
                </c:pt>
                <c:pt idx="17">
                  <c:v>68</c:v>
                </c:pt>
                <c:pt idx="18">
                  <c:v>57</c:v>
                </c:pt>
                <c:pt idx="19">
                  <c:v>43</c:v>
                </c:pt>
                <c:pt idx="20">
                  <c:v>55</c:v>
                </c:pt>
                <c:pt idx="21">
                  <c:v>13</c:v>
                </c:pt>
                <c:pt idx="22">
                  <c:v>16</c:v>
                </c:pt>
                <c:pt idx="23">
                  <c:v>-7</c:v>
                </c:pt>
                <c:pt idx="24">
                  <c:v>-5</c:v>
                </c:pt>
                <c:pt idx="25">
                  <c:v>-1</c:v>
                </c:pt>
                <c:pt idx="26">
                  <c:v>18</c:v>
                </c:pt>
                <c:pt idx="27">
                  <c:v>30</c:v>
                </c:pt>
                <c:pt idx="28">
                  <c:v>43</c:v>
                </c:pt>
                <c:pt idx="29">
                  <c:v>32</c:v>
                </c:pt>
                <c:pt idx="30">
                  <c:v>18</c:v>
                </c:pt>
              </c:numCache>
            </c:numRef>
          </c:val>
          <c:smooth val="0"/>
          <c:extLst>
            <c:ext xmlns:c16="http://schemas.microsoft.com/office/drawing/2014/chart" uri="{C3380CC4-5D6E-409C-BE32-E72D297353CC}">
              <c16:uniqueId val="{00000008-FB7E-41FF-BF65-451AB67CE247}"/>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91</c:v>
                </c:pt>
                <c:pt idx="1">
                  <c:v>36</c:v>
                </c:pt>
                <c:pt idx="2">
                  <c:v>97</c:v>
                </c:pt>
                <c:pt idx="3">
                  <c:v>53</c:v>
                </c:pt>
                <c:pt idx="4">
                  <c:v>61</c:v>
                </c:pt>
                <c:pt idx="5">
                  <c:v>74</c:v>
                </c:pt>
                <c:pt idx="6">
                  <c:v>79</c:v>
                </c:pt>
                <c:pt idx="7">
                  <c:v>102</c:v>
                </c:pt>
                <c:pt idx="8">
                  <c:v>84</c:v>
                </c:pt>
                <c:pt idx="9">
                  <c:v>73</c:v>
                </c:pt>
                <c:pt idx="10">
                  <c:v>60</c:v>
                </c:pt>
                <c:pt idx="11">
                  <c:v>86</c:v>
                </c:pt>
                <c:pt idx="12">
                  <c:v>84</c:v>
                </c:pt>
                <c:pt idx="13">
                  <c:v>105</c:v>
                </c:pt>
                <c:pt idx="14">
                  <c:v>95</c:v>
                </c:pt>
                <c:pt idx="15">
                  <c:v>66</c:v>
                </c:pt>
                <c:pt idx="16">
                  <c:v>67</c:v>
                </c:pt>
                <c:pt idx="17">
                  <c:v>61</c:v>
                </c:pt>
                <c:pt idx="18">
                  <c:v>63</c:v>
                </c:pt>
                <c:pt idx="19">
                  <c:v>78</c:v>
                </c:pt>
                <c:pt idx="20">
                  <c:v>51</c:v>
                </c:pt>
                <c:pt idx="21">
                  <c:v>81</c:v>
                </c:pt>
                <c:pt idx="22">
                  <c:v>70</c:v>
                </c:pt>
                <c:pt idx="23">
                  <c:v>82</c:v>
                </c:pt>
                <c:pt idx="24">
                  <c:v>73</c:v>
                </c:pt>
                <c:pt idx="25">
                  <c:v>81</c:v>
                </c:pt>
                <c:pt idx="26">
                  <c:v>86</c:v>
                </c:pt>
                <c:pt idx="27">
                  <c:v>83</c:v>
                </c:pt>
                <c:pt idx="28">
                  <c:v>59</c:v>
                </c:pt>
                <c:pt idx="29">
                  <c:v>91</c:v>
                </c:pt>
                <c:pt idx="30">
                  <c:v>19</c:v>
                </c:pt>
              </c:numCache>
            </c:numRef>
          </c:val>
          <c:smooth val="0"/>
          <c:extLst>
            <c:ext xmlns:c16="http://schemas.microsoft.com/office/drawing/2014/chart" uri="{C3380CC4-5D6E-409C-BE32-E72D297353CC}">
              <c16:uniqueId val="{00000009-FB7E-41FF-BF65-451AB67CE24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56</c:v>
                </c:pt>
                <c:pt idx="1">
                  <c:v>61</c:v>
                </c:pt>
                <c:pt idx="2">
                  <c:v>30</c:v>
                </c:pt>
                <c:pt idx="3">
                  <c:v>30</c:v>
                </c:pt>
                <c:pt idx="4">
                  <c:v>23</c:v>
                </c:pt>
                <c:pt idx="5">
                  <c:v>36</c:v>
                </c:pt>
                <c:pt idx="6">
                  <c:v>38</c:v>
                </c:pt>
                <c:pt idx="7">
                  <c:v>33</c:v>
                </c:pt>
                <c:pt idx="8">
                  <c:v>42</c:v>
                </c:pt>
                <c:pt idx="9">
                  <c:v>49</c:v>
                </c:pt>
                <c:pt idx="10">
                  <c:v>20</c:v>
                </c:pt>
                <c:pt idx="11">
                  <c:v>23</c:v>
                </c:pt>
                <c:pt idx="12">
                  <c:v>43</c:v>
                </c:pt>
                <c:pt idx="13">
                  <c:v>37</c:v>
                </c:pt>
                <c:pt idx="14">
                  <c:v>88</c:v>
                </c:pt>
                <c:pt idx="15">
                  <c:v>164</c:v>
                </c:pt>
                <c:pt idx="16">
                  <c:v>87</c:v>
                </c:pt>
                <c:pt idx="17">
                  <c:v>53</c:v>
                </c:pt>
                <c:pt idx="18">
                  <c:v>22</c:v>
                </c:pt>
                <c:pt idx="19">
                  <c:v>64</c:v>
                </c:pt>
                <c:pt idx="20">
                  <c:v>64</c:v>
                </c:pt>
                <c:pt idx="21">
                  <c:v>62</c:v>
                </c:pt>
                <c:pt idx="22">
                  <c:v>62</c:v>
                </c:pt>
                <c:pt idx="23">
                  <c:v>56</c:v>
                </c:pt>
                <c:pt idx="24">
                  <c:v>39</c:v>
                </c:pt>
                <c:pt idx="25">
                  <c:v>31</c:v>
                </c:pt>
                <c:pt idx="26">
                  <c:v>44</c:v>
                </c:pt>
                <c:pt idx="27">
                  <c:v>64</c:v>
                </c:pt>
                <c:pt idx="28">
                  <c:v>86</c:v>
                </c:pt>
                <c:pt idx="29">
                  <c:v>66</c:v>
                </c:pt>
                <c:pt idx="30">
                  <c:v>30</c:v>
                </c:pt>
              </c:numCache>
            </c:numRef>
          </c:val>
          <c:smooth val="0"/>
          <c:extLst>
            <c:ext xmlns:c16="http://schemas.microsoft.com/office/drawing/2014/chart" uri="{C3380CC4-5D6E-409C-BE32-E72D297353CC}">
              <c16:uniqueId val="{0000000A-FB7E-41FF-BF65-451AB67CE247}"/>
            </c:ext>
          </c:extLst>
        </c:ser>
        <c:dLbls>
          <c:showLegendKey val="0"/>
          <c:showVal val="0"/>
          <c:showCatName val="0"/>
          <c:showSerName val="0"/>
          <c:showPercent val="0"/>
          <c:showBubbleSize val="0"/>
        </c:dLbls>
        <c:smooth val="0"/>
        <c:axId val="272635576"/>
        <c:axId val="272635904"/>
      </c:lineChart>
      <c:dateAx>
        <c:axId val="27263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35904"/>
        <c:crosses val="autoZero"/>
        <c:auto val="1"/>
        <c:lblOffset val="100"/>
        <c:baseTimeUnit val="days"/>
      </c:dateAx>
      <c:valAx>
        <c:axId val="27263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3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9</c:v>
                </c:pt>
                <c:pt idx="2">
                  <c:v>-3</c:v>
                </c:pt>
                <c:pt idx="3">
                  <c:v>2</c:v>
                </c:pt>
                <c:pt idx="4">
                  <c:v>-5</c:v>
                </c:pt>
                <c:pt idx="5">
                  <c:v>-4</c:v>
                </c:pt>
                <c:pt idx="6">
                  <c:v>-6</c:v>
                </c:pt>
              </c:numCache>
            </c:numRef>
          </c:val>
          <c:extLst>
            <c:ext xmlns:c16="http://schemas.microsoft.com/office/drawing/2014/chart" uri="{C3380CC4-5D6E-409C-BE32-E72D297353CC}">
              <c16:uniqueId val="{00000000-EF29-4C0B-8288-F60F5DCC9033}"/>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114</c:v>
                </c:pt>
                <c:pt idx="1">
                  <c:v>155</c:v>
                </c:pt>
                <c:pt idx="2">
                  <c:v>130</c:v>
                </c:pt>
                <c:pt idx="3">
                  <c:v>89</c:v>
                </c:pt>
                <c:pt idx="4">
                  <c:v>139</c:v>
                </c:pt>
                <c:pt idx="5">
                  <c:v>128</c:v>
                </c:pt>
                <c:pt idx="6">
                  <c:v>71</c:v>
                </c:pt>
              </c:numCache>
            </c:numRef>
          </c:val>
          <c:extLst>
            <c:ext xmlns:c16="http://schemas.microsoft.com/office/drawing/2014/chart" uri="{C3380CC4-5D6E-409C-BE32-E72D297353CC}">
              <c16:uniqueId val="{00000001-EF29-4C0B-8288-F60F5DCC9033}"/>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303</c:v>
                </c:pt>
                <c:pt idx="1">
                  <c:v>404</c:v>
                </c:pt>
                <c:pt idx="2">
                  <c:v>436</c:v>
                </c:pt>
                <c:pt idx="3">
                  <c:v>342</c:v>
                </c:pt>
                <c:pt idx="4">
                  <c:v>289</c:v>
                </c:pt>
                <c:pt idx="5">
                  <c:v>345</c:v>
                </c:pt>
                <c:pt idx="6">
                  <c:v>387</c:v>
                </c:pt>
              </c:numCache>
            </c:numRef>
          </c:val>
          <c:extLst>
            <c:ext xmlns:c16="http://schemas.microsoft.com/office/drawing/2014/chart" uri="{C3380CC4-5D6E-409C-BE32-E72D297353CC}">
              <c16:uniqueId val="{00000002-EF29-4C0B-8288-F60F5DCC903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102</c:v>
                </c:pt>
                <c:pt idx="1">
                  <c:v>167</c:v>
                </c:pt>
                <c:pt idx="2">
                  <c:v>226</c:v>
                </c:pt>
                <c:pt idx="3">
                  <c:v>148</c:v>
                </c:pt>
                <c:pt idx="4">
                  <c:v>87</c:v>
                </c:pt>
                <c:pt idx="5">
                  <c:v>68</c:v>
                </c:pt>
                <c:pt idx="6">
                  <c:v>86</c:v>
                </c:pt>
              </c:numCache>
            </c:numRef>
          </c:val>
          <c:extLst>
            <c:ext xmlns:c16="http://schemas.microsoft.com/office/drawing/2014/chart" uri="{C3380CC4-5D6E-409C-BE32-E72D297353CC}">
              <c16:uniqueId val="{00000003-EF29-4C0B-8288-F60F5DCC903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126</c:v>
                </c:pt>
                <c:pt idx="1">
                  <c:v>136</c:v>
                </c:pt>
                <c:pt idx="2">
                  <c:v>114</c:v>
                </c:pt>
                <c:pt idx="3">
                  <c:v>114</c:v>
                </c:pt>
                <c:pt idx="4">
                  <c:v>109</c:v>
                </c:pt>
                <c:pt idx="5">
                  <c:v>116</c:v>
                </c:pt>
                <c:pt idx="6">
                  <c:v>122</c:v>
                </c:pt>
              </c:numCache>
            </c:numRef>
          </c:val>
          <c:extLst>
            <c:ext xmlns:c16="http://schemas.microsoft.com/office/drawing/2014/chart" uri="{C3380CC4-5D6E-409C-BE32-E72D297353CC}">
              <c16:uniqueId val="{00000004-EF29-4C0B-8288-F60F5DCC903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29</c:v>
                </c:pt>
                <c:pt idx="1">
                  <c:v>62</c:v>
                </c:pt>
                <c:pt idx="2">
                  <c:v>39</c:v>
                </c:pt>
                <c:pt idx="3">
                  <c:v>34</c:v>
                </c:pt>
                <c:pt idx="4">
                  <c:v>7</c:v>
                </c:pt>
                <c:pt idx="5">
                  <c:v>-25</c:v>
                </c:pt>
                <c:pt idx="6">
                  <c:v>-17</c:v>
                </c:pt>
              </c:numCache>
            </c:numRef>
          </c:val>
          <c:extLst>
            <c:ext xmlns:c16="http://schemas.microsoft.com/office/drawing/2014/chart" uri="{C3380CC4-5D6E-409C-BE32-E72D297353CC}">
              <c16:uniqueId val="{00000005-EF29-4C0B-8288-F60F5DCC903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-3</c:v>
                </c:pt>
                <c:pt idx="2">
                  <c:v>-3</c:v>
                </c:pt>
                <c:pt idx="3">
                  <c:v>-16</c:v>
                </c:pt>
                <c:pt idx="4">
                  <c:v>-23</c:v>
                </c:pt>
                <c:pt idx="5">
                  <c:v>-12</c:v>
                </c:pt>
                <c:pt idx="6">
                  <c:v>-17</c:v>
                </c:pt>
              </c:numCache>
            </c:numRef>
          </c:val>
          <c:extLst>
            <c:ext xmlns:c16="http://schemas.microsoft.com/office/drawing/2014/chart" uri="{C3380CC4-5D6E-409C-BE32-E72D297353CC}">
              <c16:uniqueId val="{00000006-EF29-4C0B-8288-F60F5DCC903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110</c:v>
                </c:pt>
                <c:pt idx="1">
                  <c:v>190</c:v>
                </c:pt>
                <c:pt idx="2">
                  <c:v>68</c:v>
                </c:pt>
                <c:pt idx="3">
                  <c:v>50</c:v>
                </c:pt>
                <c:pt idx="4">
                  <c:v>44</c:v>
                </c:pt>
                <c:pt idx="5">
                  <c:v>61</c:v>
                </c:pt>
                <c:pt idx="6">
                  <c:v>68</c:v>
                </c:pt>
              </c:numCache>
            </c:numRef>
          </c:val>
          <c:extLst>
            <c:ext xmlns:c16="http://schemas.microsoft.com/office/drawing/2014/chart" uri="{C3380CC4-5D6E-409C-BE32-E72D297353CC}">
              <c16:uniqueId val="{00000007-EF29-4C0B-8288-F60F5DCC903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40</c:v>
                </c:pt>
                <c:pt idx="1">
                  <c:v>53</c:v>
                </c:pt>
                <c:pt idx="2">
                  <c:v>83</c:v>
                </c:pt>
                <c:pt idx="3">
                  <c:v>91</c:v>
                </c:pt>
                <c:pt idx="4">
                  <c:v>41</c:v>
                </c:pt>
                <c:pt idx="5">
                  <c:v>57</c:v>
                </c:pt>
                <c:pt idx="6">
                  <c:v>42</c:v>
                </c:pt>
              </c:numCache>
            </c:numRef>
          </c:val>
          <c:extLst>
            <c:ext xmlns:c16="http://schemas.microsoft.com/office/drawing/2014/chart" uri="{C3380CC4-5D6E-409C-BE32-E72D297353CC}">
              <c16:uniqueId val="{00000008-EF29-4C0B-8288-F60F5DCC9033}"/>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81</c:v>
                </c:pt>
                <c:pt idx="1">
                  <c:v>80</c:v>
                </c:pt>
                <c:pt idx="2">
                  <c:v>86</c:v>
                </c:pt>
                <c:pt idx="3">
                  <c:v>69</c:v>
                </c:pt>
                <c:pt idx="4">
                  <c:v>68</c:v>
                </c:pt>
                <c:pt idx="5">
                  <c:v>62</c:v>
                </c:pt>
                <c:pt idx="6">
                  <c:v>73</c:v>
                </c:pt>
              </c:numCache>
            </c:numRef>
          </c:val>
          <c:extLst>
            <c:ext xmlns:c16="http://schemas.microsoft.com/office/drawing/2014/chart" uri="{C3380CC4-5D6E-409C-BE32-E72D297353CC}">
              <c16:uniqueId val="{00000009-EF29-4C0B-8288-F60F5DCC903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47</c:v>
                </c:pt>
                <c:pt idx="1">
                  <c:v>51</c:v>
                </c:pt>
                <c:pt idx="2">
                  <c:v>65</c:v>
                </c:pt>
                <c:pt idx="3">
                  <c:v>79</c:v>
                </c:pt>
                <c:pt idx="4">
                  <c:v>50</c:v>
                </c:pt>
                <c:pt idx="5">
                  <c:v>36</c:v>
                </c:pt>
                <c:pt idx="6">
                  <c:v>25</c:v>
                </c:pt>
              </c:numCache>
            </c:numRef>
          </c:val>
          <c:extLst>
            <c:ext xmlns:c16="http://schemas.microsoft.com/office/drawing/2014/chart" uri="{C3380CC4-5D6E-409C-BE32-E72D297353CC}">
              <c16:uniqueId val="{0000000A-EF29-4C0B-8288-F60F5DCC9033}"/>
            </c:ext>
          </c:extLst>
        </c:ser>
        <c:dLbls>
          <c:showLegendKey val="0"/>
          <c:showVal val="0"/>
          <c:showCatName val="0"/>
          <c:showSerName val="0"/>
          <c:showPercent val="0"/>
          <c:showBubbleSize val="0"/>
        </c:dLbls>
        <c:gapWidth val="219"/>
        <c:overlap val="-27"/>
        <c:axId val="272633280"/>
        <c:axId val="272641808"/>
      </c:barChart>
      <c:catAx>
        <c:axId val="27263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41808"/>
        <c:crosses val="autoZero"/>
        <c:auto val="1"/>
        <c:lblAlgn val="ctr"/>
        <c:lblOffset val="100"/>
        <c:noMultiLvlLbl val="0"/>
      </c:catAx>
      <c:valAx>
        <c:axId val="27264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3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0</c:v>
                </c:pt>
                <c:pt idx="1">
                  <c:v>0</c:v>
                </c:pt>
                <c:pt idx="2">
                  <c:v>1</c:v>
                </c:pt>
                <c:pt idx="3">
                  <c:v>1</c:v>
                </c:pt>
                <c:pt idx="4">
                  <c:v>0</c:v>
                </c:pt>
                <c:pt idx="5">
                  <c:v>0</c:v>
                </c:pt>
                <c:pt idx="6">
                  <c:v>0</c:v>
                </c:pt>
                <c:pt idx="7">
                  <c:v>0</c:v>
                </c:pt>
                <c:pt idx="8">
                  <c:v>0</c:v>
                </c:pt>
                <c:pt idx="9">
                  <c:v>1</c:v>
                </c:pt>
                <c:pt idx="10">
                  <c:v>0</c:v>
                </c:pt>
                <c:pt idx="11">
                  <c:v>0</c:v>
                </c:pt>
                <c:pt idx="12">
                  <c:v>0</c:v>
                </c:pt>
                <c:pt idx="13">
                  <c:v>0</c:v>
                </c:pt>
                <c:pt idx="14">
                  <c:v>2</c:v>
                </c:pt>
                <c:pt idx="15">
                  <c:v>1</c:v>
                </c:pt>
                <c:pt idx="16">
                  <c:v>1</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958-413C-9CDF-651416640DE0}"/>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3</c:v>
                </c:pt>
                <c:pt idx="1">
                  <c:v>2</c:v>
                </c:pt>
                <c:pt idx="2">
                  <c:v>2</c:v>
                </c:pt>
                <c:pt idx="3">
                  <c:v>0</c:v>
                </c:pt>
                <c:pt idx="4">
                  <c:v>0</c:v>
                </c:pt>
                <c:pt idx="5">
                  <c:v>2</c:v>
                </c:pt>
                <c:pt idx="6">
                  <c:v>1</c:v>
                </c:pt>
                <c:pt idx="7">
                  <c:v>3</c:v>
                </c:pt>
                <c:pt idx="8">
                  <c:v>3</c:v>
                </c:pt>
                <c:pt idx="9">
                  <c:v>2</c:v>
                </c:pt>
                <c:pt idx="10">
                  <c:v>0</c:v>
                </c:pt>
                <c:pt idx="11">
                  <c:v>0</c:v>
                </c:pt>
                <c:pt idx="12">
                  <c:v>1</c:v>
                </c:pt>
                <c:pt idx="13">
                  <c:v>3</c:v>
                </c:pt>
                <c:pt idx="14">
                  <c:v>3</c:v>
                </c:pt>
                <c:pt idx="15">
                  <c:v>3</c:v>
                </c:pt>
                <c:pt idx="16">
                  <c:v>1</c:v>
                </c:pt>
                <c:pt idx="17">
                  <c:v>1</c:v>
                </c:pt>
                <c:pt idx="18">
                  <c:v>0</c:v>
                </c:pt>
                <c:pt idx="19">
                  <c:v>1</c:v>
                </c:pt>
                <c:pt idx="20">
                  <c:v>1</c:v>
                </c:pt>
                <c:pt idx="21">
                  <c:v>1</c:v>
                </c:pt>
                <c:pt idx="22">
                  <c:v>1</c:v>
                </c:pt>
                <c:pt idx="23">
                  <c:v>2</c:v>
                </c:pt>
                <c:pt idx="24">
                  <c:v>0</c:v>
                </c:pt>
                <c:pt idx="25">
                  <c:v>0</c:v>
                </c:pt>
                <c:pt idx="26">
                  <c:v>0</c:v>
                </c:pt>
                <c:pt idx="27">
                  <c:v>1</c:v>
                </c:pt>
                <c:pt idx="28">
                  <c:v>3</c:v>
                </c:pt>
                <c:pt idx="29">
                  <c:v>1</c:v>
                </c:pt>
                <c:pt idx="30">
                  <c:v>0</c:v>
                </c:pt>
              </c:numCache>
            </c:numRef>
          </c:val>
          <c:smooth val="0"/>
          <c:extLst>
            <c:ext xmlns:c16="http://schemas.microsoft.com/office/drawing/2014/chart" uri="{C3380CC4-5D6E-409C-BE32-E72D297353CC}">
              <c16:uniqueId val="{00000001-E958-413C-9CDF-651416640DE0}"/>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1</c:v>
                </c:pt>
                <c:pt idx="1">
                  <c:v>0</c:v>
                </c:pt>
                <c:pt idx="2">
                  <c:v>2</c:v>
                </c:pt>
                <c:pt idx="3">
                  <c:v>0</c:v>
                </c:pt>
                <c:pt idx="4">
                  <c:v>0</c:v>
                </c:pt>
                <c:pt idx="5">
                  <c:v>1</c:v>
                </c:pt>
                <c:pt idx="6">
                  <c:v>0</c:v>
                </c:pt>
                <c:pt idx="7">
                  <c:v>0</c:v>
                </c:pt>
                <c:pt idx="8">
                  <c:v>3</c:v>
                </c:pt>
                <c:pt idx="9">
                  <c:v>1</c:v>
                </c:pt>
                <c:pt idx="10">
                  <c:v>1</c:v>
                </c:pt>
                <c:pt idx="11">
                  <c:v>0</c:v>
                </c:pt>
                <c:pt idx="12">
                  <c:v>4</c:v>
                </c:pt>
                <c:pt idx="13">
                  <c:v>0</c:v>
                </c:pt>
                <c:pt idx="14">
                  <c:v>0</c:v>
                </c:pt>
                <c:pt idx="15">
                  <c:v>2</c:v>
                </c:pt>
                <c:pt idx="16">
                  <c:v>1</c:v>
                </c:pt>
                <c:pt idx="17">
                  <c:v>0</c:v>
                </c:pt>
                <c:pt idx="18">
                  <c:v>0</c:v>
                </c:pt>
                <c:pt idx="19">
                  <c:v>1</c:v>
                </c:pt>
                <c:pt idx="20">
                  <c:v>0</c:v>
                </c:pt>
                <c:pt idx="21">
                  <c:v>2</c:v>
                </c:pt>
                <c:pt idx="22">
                  <c:v>1</c:v>
                </c:pt>
                <c:pt idx="23">
                  <c:v>2</c:v>
                </c:pt>
                <c:pt idx="24">
                  <c:v>0</c:v>
                </c:pt>
                <c:pt idx="25">
                  <c:v>0</c:v>
                </c:pt>
                <c:pt idx="26">
                  <c:v>1</c:v>
                </c:pt>
                <c:pt idx="27">
                  <c:v>0</c:v>
                </c:pt>
                <c:pt idx="28">
                  <c:v>1</c:v>
                </c:pt>
                <c:pt idx="29">
                  <c:v>2</c:v>
                </c:pt>
                <c:pt idx="30">
                  <c:v>0</c:v>
                </c:pt>
              </c:numCache>
            </c:numRef>
          </c:val>
          <c:smooth val="0"/>
          <c:extLst>
            <c:ext xmlns:c16="http://schemas.microsoft.com/office/drawing/2014/chart" uri="{C3380CC4-5D6E-409C-BE32-E72D297353CC}">
              <c16:uniqueId val="{00000002-E958-413C-9CDF-651416640DE0}"/>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1</c:v>
                </c:pt>
                <c:pt idx="1">
                  <c:v>1</c:v>
                </c:pt>
                <c:pt idx="2">
                  <c:v>2</c:v>
                </c:pt>
                <c:pt idx="3">
                  <c:v>0</c:v>
                </c:pt>
                <c:pt idx="4">
                  <c:v>0</c:v>
                </c:pt>
                <c:pt idx="5">
                  <c:v>1</c:v>
                </c:pt>
                <c:pt idx="6">
                  <c:v>2</c:v>
                </c:pt>
                <c:pt idx="7">
                  <c:v>2</c:v>
                </c:pt>
                <c:pt idx="8">
                  <c:v>1</c:v>
                </c:pt>
                <c:pt idx="9">
                  <c:v>2</c:v>
                </c:pt>
                <c:pt idx="10">
                  <c:v>0</c:v>
                </c:pt>
                <c:pt idx="11">
                  <c:v>0</c:v>
                </c:pt>
                <c:pt idx="12">
                  <c:v>2</c:v>
                </c:pt>
                <c:pt idx="13">
                  <c:v>0</c:v>
                </c:pt>
                <c:pt idx="14">
                  <c:v>0</c:v>
                </c:pt>
                <c:pt idx="15">
                  <c:v>2</c:v>
                </c:pt>
                <c:pt idx="16">
                  <c:v>2</c:v>
                </c:pt>
                <c:pt idx="17">
                  <c:v>0</c:v>
                </c:pt>
                <c:pt idx="18">
                  <c:v>0</c:v>
                </c:pt>
                <c:pt idx="19">
                  <c:v>1</c:v>
                </c:pt>
                <c:pt idx="20">
                  <c:v>0</c:v>
                </c:pt>
                <c:pt idx="21">
                  <c:v>0</c:v>
                </c:pt>
                <c:pt idx="22">
                  <c:v>1</c:v>
                </c:pt>
                <c:pt idx="23">
                  <c:v>1</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E958-413C-9CDF-651416640DE0}"/>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1</c:v>
                </c:pt>
                <c:pt idx="1">
                  <c:v>1</c:v>
                </c:pt>
                <c:pt idx="2">
                  <c:v>2</c:v>
                </c:pt>
                <c:pt idx="3">
                  <c:v>0</c:v>
                </c:pt>
                <c:pt idx="4">
                  <c:v>0</c:v>
                </c:pt>
                <c:pt idx="5">
                  <c:v>2</c:v>
                </c:pt>
                <c:pt idx="6">
                  <c:v>2</c:v>
                </c:pt>
                <c:pt idx="7">
                  <c:v>2</c:v>
                </c:pt>
                <c:pt idx="8">
                  <c:v>3</c:v>
                </c:pt>
                <c:pt idx="9">
                  <c:v>2</c:v>
                </c:pt>
                <c:pt idx="10">
                  <c:v>0</c:v>
                </c:pt>
                <c:pt idx="11">
                  <c:v>0</c:v>
                </c:pt>
                <c:pt idx="12">
                  <c:v>1</c:v>
                </c:pt>
                <c:pt idx="13">
                  <c:v>2</c:v>
                </c:pt>
                <c:pt idx="14">
                  <c:v>1</c:v>
                </c:pt>
                <c:pt idx="15">
                  <c:v>1</c:v>
                </c:pt>
                <c:pt idx="16">
                  <c:v>2</c:v>
                </c:pt>
                <c:pt idx="17">
                  <c:v>0</c:v>
                </c:pt>
                <c:pt idx="18">
                  <c:v>0</c:v>
                </c:pt>
                <c:pt idx="19">
                  <c:v>1</c:v>
                </c:pt>
                <c:pt idx="20">
                  <c:v>3</c:v>
                </c:pt>
                <c:pt idx="21">
                  <c:v>1</c:v>
                </c:pt>
                <c:pt idx="22">
                  <c:v>3</c:v>
                </c:pt>
                <c:pt idx="23">
                  <c:v>2</c:v>
                </c:pt>
                <c:pt idx="24">
                  <c:v>0</c:v>
                </c:pt>
                <c:pt idx="25">
                  <c:v>0</c:v>
                </c:pt>
                <c:pt idx="26">
                  <c:v>1</c:v>
                </c:pt>
                <c:pt idx="27">
                  <c:v>3</c:v>
                </c:pt>
                <c:pt idx="28">
                  <c:v>1</c:v>
                </c:pt>
                <c:pt idx="29">
                  <c:v>1</c:v>
                </c:pt>
                <c:pt idx="30">
                  <c:v>0</c:v>
                </c:pt>
              </c:numCache>
            </c:numRef>
          </c:val>
          <c:smooth val="0"/>
          <c:extLst>
            <c:ext xmlns:c16="http://schemas.microsoft.com/office/drawing/2014/chart" uri="{C3380CC4-5D6E-409C-BE32-E72D297353CC}">
              <c16:uniqueId val="{00000004-E958-413C-9CDF-651416640DE0}"/>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0</c:v>
                </c:pt>
                <c:pt idx="1">
                  <c:v>0</c:v>
                </c:pt>
                <c:pt idx="2">
                  <c:v>1</c:v>
                </c:pt>
                <c:pt idx="3">
                  <c:v>0</c:v>
                </c:pt>
                <c:pt idx="4">
                  <c:v>0</c:v>
                </c:pt>
                <c:pt idx="5">
                  <c:v>0</c:v>
                </c:pt>
                <c:pt idx="6">
                  <c:v>2</c:v>
                </c:pt>
                <c:pt idx="7">
                  <c:v>0</c:v>
                </c:pt>
                <c:pt idx="8">
                  <c:v>0</c:v>
                </c:pt>
                <c:pt idx="9">
                  <c:v>1</c:v>
                </c:pt>
                <c:pt idx="10">
                  <c:v>0</c:v>
                </c:pt>
                <c:pt idx="11">
                  <c:v>0</c:v>
                </c:pt>
                <c:pt idx="12">
                  <c:v>2</c:v>
                </c:pt>
                <c:pt idx="13">
                  <c:v>2</c:v>
                </c:pt>
                <c:pt idx="14">
                  <c:v>1</c:v>
                </c:pt>
                <c:pt idx="15">
                  <c:v>0</c:v>
                </c:pt>
                <c:pt idx="16">
                  <c:v>0</c:v>
                </c:pt>
                <c:pt idx="17">
                  <c:v>0</c:v>
                </c:pt>
                <c:pt idx="18">
                  <c:v>0</c:v>
                </c:pt>
                <c:pt idx="19">
                  <c:v>1</c:v>
                </c:pt>
                <c:pt idx="20">
                  <c:v>1</c:v>
                </c:pt>
                <c:pt idx="21">
                  <c:v>1</c:v>
                </c:pt>
                <c:pt idx="22">
                  <c:v>0</c:v>
                </c:pt>
                <c:pt idx="23">
                  <c:v>0</c:v>
                </c:pt>
                <c:pt idx="24">
                  <c:v>0</c:v>
                </c:pt>
                <c:pt idx="25">
                  <c:v>0</c:v>
                </c:pt>
                <c:pt idx="26">
                  <c:v>1</c:v>
                </c:pt>
                <c:pt idx="27">
                  <c:v>1</c:v>
                </c:pt>
                <c:pt idx="28">
                  <c:v>1</c:v>
                </c:pt>
                <c:pt idx="29">
                  <c:v>0</c:v>
                </c:pt>
                <c:pt idx="30">
                  <c:v>1</c:v>
                </c:pt>
              </c:numCache>
            </c:numRef>
          </c:val>
          <c:smooth val="0"/>
          <c:extLst>
            <c:ext xmlns:c16="http://schemas.microsoft.com/office/drawing/2014/chart" uri="{C3380CC4-5D6E-409C-BE32-E72D297353CC}">
              <c16:uniqueId val="{00000005-E958-413C-9CDF-651416640DE0}"/>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2</c:v>
                </c:pt>
                <c:pt idx="1">
                  <c:v>2</c:v>
                </c:pt>
                <c:pt idx="2">
                  <c:v>2</c:v>
                </c:pt>
                <c:pt idx="3">
                  <c:v>0</c:v>
                </c:pt>
                <c:pt idx="4">
                  <c:v>0</c:v>
                </c:pt>
                <c:pt idx="5">
                  <c:v>1</c:v>
                </c:pt>
                <c:pt idx="6">
                  <c:v>2</c:v>
                </c:pt>
                <c:pt idx="7">
                  <c:v>1</c:v>
                </c:pt>
                <c:pt idx="8">
                  <c:v>2</c:v>
                </c:pt>
                <c:pt idx="9">
                  <c:v>3</c:v>
                </c:pt>
                <c:pt idx="10">
                  <c:v>1</c:v>
                </c:pt>
                <c:pt idx="11">
                  <c:v>1</c:v>
                </c:pt>
                <c:pt idx="12">
                  <c:v>2</c:v>
                </c:pt>
                <c:pt idx="13">
                  <c:v>1</c:v>
                </c:pt>
                <c:pt idx="14">
                  <c:v>3</c:v>
                </c:pt>
                <c:pt idx="15">
                  <c:v>2</c:v>
                </c:pt>
                <c:pt idx="16">
                  <c:v>6</c:v>
                </c:pt>
                <c:pt idx="17">
                  <c:v>0</c:v>
                </c:pt>
                <c:pt idx="18">
                  <c:v>0</c:v>
                </c:pt>
                <c:pt idx="19">
                  <c:v>1</c:v>
                </c:pt>
                <c:pt idx="20">
                  <c:v>1</c:v>
                </c:pt>
                <c:pt idx="21">
                  <c:v>1</c:v>
                </c:pt>
                <c:pt idx="22">
                  <c:v>2</c:v>
                </c:pt>
                <c:pt idx="23">
                  <c:v>2</c:v>
                </c:pt>
                <c:pt idx="24">
                  <c:v>1</c:v>
                </c:pt>
                <c:pt idx="25">
                  <c:v>0</c:v>
                </c:pt>
                <c:pt idx="26">
                  <c:v>1</c:v>
                </c:pt>
                <c:pt idx="27">
                  <c:v>1</c:v>
                </c:pt>
                <c:pt idx="28">
                  <c:v>2</c:v>
                </c:pt>
                <c:pt idx="29">
                  <c:v>1</c:v>
                </c:pt>
                <c:pt idx="30">
                  <c:v>0</c:v>
                </c:pt>
              </c:numCache>
            </c:numRef>
          </c:val>
          <c:smooth val="0"/>
          <c:extLst>
            <c:ext xmlns:c16="http://schemas.microsoft.com/office/drawing/2014/chart" uri="{C3380CC4-5D6E-409C-BE32-E72D297353CC}">
              <c16:uniqueId val="{00000006-E958-413C-9CDF-651416640DE0}"/>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1</c:v>
                </c:pt>
                <c:pt idx="1">
                  <c:v>2</c:v>
                </c:pt>
                <c:pt idx="2">
                  <c:v>3</c:v>
                </c:pt>
                <c:pt idx="3">
                  <c:v>1</c:v>
                </c:pt>
                <c:pt idx="4">
                  <c:v>0</c:v>
                </c:pt>
                <c:pt idx="5">
                  <c:v>3</c:v>
                </c:pt>
                <c:pt idx="6">
                  <c:v>2</c:v>
                </c:pt>
                <c:pt idx="7">
                  <c:v>2</c:v>
                </c:pt>
                <c:pt idx="8">
                  <c:v>2</c:v>
                </c:pt>
                <c:pt idx="9">
                  <c:v>2</c:v>
                </c:pt>
                <c:pt idx="10">
                  <c:v>0</c:v>
                </c:pt>
                <c:pt idx="11">
                  <c:v>0</c:v>
                </c:pt>
                <c:pt idx="12">
                  <c:v>3</c:v>
                </c:pt>
                <c:pt idx="13">
                  <c:v>3</c:v>
                </c:pt>
                <c:pt idx="14">
                  <c:v>2</c:v>
                </c:pt>
                <c:pt idx="15">
                  <c:v>2</c:v>
                </c:pt>
                <c:pt idx="16">
                  <c:v>2</c:v>
                </c:pt>
                <c:pt idx="17">
                  <c:v>1</c:v>
                </c:pt>
                <c:pt idx="18">
                  <c:v>0</c:v>
                </c:pt>
                <c:pt idx="19">
                  <c:v>2</c:v>
                </c:pt>
                <c:pt idx="20">
                  <c:v>2</c:v>
                </c:pt>
                <c:pt idx="21">
                  <c:v>1</c:v>
                </c:pt>
                <c:pt idx="22">
                  <c:v>2</c:v>
                </c:pt>
                <c:pt idx="23">
                  <c:v>1</c:v>
                </c:pt>
                <c:pt idx="24">
                  <c:v>1</c:v>
                </c:pt>
                <c:pt idx="25">
                  <c:v>0</c:v>
                </c:pt>
                <c:pt idx="26">
                  <c:v>4</c:v>
                </c:pt>
                <c:pt idx="27">
                  <c:v>2</c:v>
                </c:pt>
                <c:pt idx="28">
                  <c:v>1</c:v>
                </c:pt>
                <c:pt idx="29">
                  <c:v>2</c:v>
                </c:pt>
                <c:pt idx="30">
                  <c:v>0</c:v>
                </c:pt>
              </c:numCache>
            </c:numRef>
          </c:val>
          <c:smooth val="0"/>
          <c:extLst>
            <c:ext xmlns:c16="http://schemas.microsoft.com/office/drawing/2014/chart" uri="{C3380CC4-5D6E-409C-BE32-E72D297353CC}">
              <c16:uniqueId val="{00000007-E958-413C-9CDF-651416640DE0}"/>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1</c:v>
                </c:pt>
                <c:pt idx="1">
                  <c:v>2</c:v>
                </c:pt>
                <c:pt idx="2">
                  <c:v>1</c:v>
                </c:pt>
                <c:pt idx="3">
                  <c:v>0</c:v>
                </c:pt>
                <c:pt idx="4">
                  <c:v>0</c:v>
                </c:pt>
                <c:pt idx="5">
                  <c:v>1</c:v>
                </c:pt>
                <c:pt idx="6">
                  <c:v>1</c:v>
                </c:pt>
                <c:pt idx="7">
                  <c:v>1</c:v>
                </c:pt>
                <c:pt idx="8">
                  <c:v>1</c:v>
                </c:pt>
                <c:pt idx="9">
                  <c:v>3</c:v>
                </c:pt>
                <c:pt idx="10">
                  <c:v>2</c:v>
                </c:pt>
                <c:pt idx="11">
                  <c:v>0</c:v>
                </c:pt>
                <c:pt idx="12">
                  <c:v>3</c:v>
                </c:pt>
                <c:pt idx="13">
                  <c:v>1</c:v>
                </c:pt>
                <c:pt idx="14">
                  <c:v>1</c:v>
                </c:pt>
                <c:pt idx="15">
                  <c:v>1</c:v>
                </c:pt>
                <c:pt idx="16">
                  <c:v>1</c:v>
                </c:pt>
                <c:pt idx="17">
                  <c:v>0</c:v>
                </c:pt>
                <c:pt idx="18">
                  <c:v>0</c:v>
                </c:pt>
                <c:pt idx="19">
                  <c:v>1</c:v>
                </c:pt>
                <c:pt idx="20">
                  <c:v>1</c:v>
                </c:pt>
                <c:pt idx="21">
                  <c:v>1</c:v>
                </c:pt>
                <c:pt idx="22">
                  <c:v>1</c:v>
                </c:pt>
                <c:pt idx="23">
                  <c:v>1</c:v>
                </c:pt>
                <c:pt idx="24">
                  <c:v>0</c:v>
                </c:pt>
                <c:pt idx="25">
                  <c:v>0</c:v>
                </c:pt>
                <c:pt idx="26">
                  <c:v>1</c:v>
                </c:pt>
                <c:pt idx="27">
                  <c:v>1</c:v>
                </c:pt>
                <c:pt idx="28">
                  <c:v>2</c:v>
                </c:pt>
                <c:pt idx="29">
                  <c:v>1</c:v>
                </c:pt>
                <c:pt idx="30">
                  <c:v>0</c:v>
                </c:pt>
              </c:numCache>
            </c:numRef>
          </c:val>
          <c:smooth val="0"/>
          <c:extLst>
            <c:ext xmlns:c16="http://schemas.microsoft.com/office/drawing/2014/chart" uri="{C3380CC4-5D6E-409C-BE32-E72D297353CC}">
              <c16:uniqueId val="{00000008-E958-413C-9CDF-651416640DE0}"/>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3</c:v>
                </c:pt>
                <c:pt idx="1">
                  <c:v>5</c:v>
                </c:pt>
                <c:pt idx="2">
                  <c:v>4</c:v>
                </c:pt>
                <c:pt idx="3">
                  <c:v>0</c:v>
                </c:pt>
                <c:pt idx="4">
                  <c:v>0</c:v>
                </c:pt>
                <c:pt idx="5">
                  <c:v>2</c:v>
                </c:pt>
                <c:pt idx="6">
                  <c:v>3</c:v>
                </c:pt>
                <c:pt idx="7">
                  <c:v>5</c:v>
                </c:pt>
                <c:pt idx="8">
                  <c:v>4</c:v>
                </c:pt>
                <c:pt idx="9">
                  <c:v>4</c:v>
                </c:pt>
                <c:pt idx="10">
                  <c:v>0</c:v>
                </c:pt>
                <c:pt idx="11">
                  <c:v>0</c:v>
                </c:pt>
                <c:pt idx="12">
                  <c:v>5</c:v>
                </c:pt>
                <c:pt idx="13">
                  <c:v>2</c:v>
                </c:pt>
                <c:pt idx="14">
                  <c:v>3</c:v>
                </c:pt>
                <c:pt idx="15">
                  <c:v>2</c:v>
                </c:pt>
                <c:pt idx="16">
                  <c:v>4</c:v>
                </c:pt>
                <c:pt idx="17">
                  <c:v>0</c:v>
                </c:pt>
                <c:pt idx="18">
                  <c:v>0</c:v>
                </c:pt>
                <c:pt idx="19">
                  <c:v>3</c:v>
                </c:pt>
                <c:pt idx="20">
                  <c:v>3</c:v>
                </c:pt>
                <c:pt idx="21">
                  <c:v>1</c:v>
                </c:pt>
                <c:pt idx="22">
                  <c:v>2</c:v>
                </c:pt>
                <c:pt idx="23">
                  <c:v>2</c:v>
                </c:pt>
                <c:pt idx="24">
                  <c:v>0</c:v>
                </c:pt>
                <c:pt idx="25">
                  <c:v>0</c:v>
                </c:pt>
                <c:pt idx="26">
                  <c:v>5</c:v>
                </c:pt>
                <c:pt idx="27">
                  <c:v>2</c:v>
                </c:pt>
                <c:pt idx="28">
                  <c:v>1</c:v>
                </c:pt>
                <c:pt idx="29">
                  <c:v>2</c:v>
                </c:pt>
                <c:pt idx="30">
                  <c:v>0</c:v>
                </c:pt>
              </c:numCache>
            </c:numRef>
          </c:val>
          <c:smooth val="0"/>
          <c:extLst>
            <c:ext xmlns:c16="http://schemas.microsoft.com/office/drawing/2014/chart" uri="{C3380CC4-5D6E-409C-BE32-E72D297353CC}">
              <c16:uniqueId val="{00000009-E958-413C-9CDF-651416640DE0}"/>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2</c:v>
                </c:pt>
                <c:pt idx="1">
                  <c:v>1</c:v>
                </c:pt>
                <c:pt idx="2">
                  <c:v>3</c:v>
                </c:pt>
                <c:pt idx="3">
                  <c:v>0</c:v>
                </c:pt>
                <c:pt idx="4">
                  <c:v>0</c:v>
                </c:pt>
                <c:pt idx="5">
                  <c:v>1</c:v>
                </c:pt>
                <c:pt idx="6">
                  <c:v>2</c:v>
                </c:pt>
                <c:pt idx="7">
                  <c:v>2</c:v>
                </c:pt>
                <c:pt idx="8">
                  <c:v>1</c:v>
                </c:pt>
                <c:pt idx="9">
                  <c:v>2</c:v>
                </c:pt>
                <c:pt idx="10">
                  <c:v>0</c:v>
                </c:pt>
                <c:pt idx="11">
                  <c:v>0</c:v>
                </c:pt>
                <c:pt idx="12">
                  <c:v>1</c:v>
                </c:pt>
                <c:pt idx="13">
                  <c:v>2</c:v>
                </c:pt>
                <c:pt idx="14">
                  <c:v>2</c:v>
                </c:pt>
                <c:pt idx="15">
                  <c:v>1</c:v>
                </c:pt>
                <c:pt idx="16">
                  <c:v>3</c:v>
                </c:pt>
                <c:pt idx="17">
                  <c:v>0</c:v>
                </c:pt>
                <c:pt idx="18">
                  <c:v>0</c:v>
                </c:pt>
                <c:pt idx="19">
                  <c:v>1</c:v>
                </c:pt>
                <c:pt idx="20">
                  <c:v>2</c:v>
                </c:pt>
                <c:pt idx="21">
                  <c:v>1</c:v>
                </c:pt>
                <c:pt idx="22">
                  <c:v>3</c:v>
                </c:pt>
                <c:pt idx="23">
                  <c:v>3</c:v>
                </c:pt>
                <c:pt idx="24">
                  <c:v>0</c:v>
                </c:pt>
                <c:pt idx="25">
                  <c:v>0</c:v>
                </c:pt>
                <c:pt idx="26">
                  <c:v>2</c:v>
                </c:pt>
                <c:pt idx="27">
                  <c:v>3</c:v>
                </c:pt>
                <c:pt idx="28">
                  <c:v>2</c:v>
                </c:pt>
                <c:pt idx="29">
                  <c:v>0</c:v>
                </c:pt>
                <c:pt idx="30">
                  <c:v>0</c:v>
                </c:pt>
              </c:numCache>
            </c:numRef>
          </c:val>
          <c:smooth val="0"/>
          <c:extLst>
            <c:ext xmlns:c16="http://schemas.microsoft.com/office/drawing/2014/chart" uri="{C3380CC4-5D6E-409C-BE32-E72D297353CC}">
              <c16:uniqueId val="{0000000A-E958-413C-9CDF-651416640DE0}"/>
            </c:ext>
          </c:extLst>
        </c:ser>
        <c:dLbls>
          <c:showLegendKey val="0"/>
          <c:showVal val="0"/>
          <c:showCatName val="0"/>
          <c:showSerName val="0"/>
          <c:showPercent val="0"/>
          <c:showBubbleSize val="0"/>
        </c:dLbls>
        <c:smooth val="0"/>
        <c:axId val="272647384"/>
        <c:axId val="272645744"/>
      </c:lineChart>
      <c:dateAx>
        <c:axId val="27264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45744"/>
        <c:crosses val="autoZero"/>
        <c:auto val="1"/>
        <c:lblOffset val="100"/>
        <c:baseTimeUnit val="days"/>
      </c:dateAx>
      <c:valAx>
        <c:axId val="27264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64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1</c:v>
                </c:pt>
                <c:pt idx="4">
                  <c:v>3</c:v>
                </c:pt>
                <c:pt idx="5">
                  <c:v>1</c:v>
                </c:pt>
                <c:pt idx="6">
                  <c:v>0</c:v>
                </c:pt>
              </c:numCache>
            </c:numRef>
          </c:val>
          <c:extLst>
            <c:ext xmlns:c16="http://schemas.microsoft.com/office/drawing/2014/chart" uri="{C3380CC4-5D6E-409C-BE32-E72D297353CC}">
              <c16:uniqueId val="{00000000-65BF-465C-9616-71654E0A7B58}"/>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6</c:v>
                </c:pt>
                <c:pt idx="2">
                  <c:v>13</c:v>
                </c:pt>
                <c:pt idx="3">
                  <c:v>10</c:v>
                </c:pt>
                <c:pt idx="4">
                  <c:v>7</c:v>
                </c:pt>
                <c:pt idx="5">
                  <c:v>1</c:v>
                </c:pt>
                <c:pt idx="6">
                  <c:v>0</c:v>
                </c:pt>
              </c:numCache>
            </c:numRef>
          </c:val>
          <c:extLst>
            <c:ext xmlns:c16="http://schemas.microsoft.com/office/drawing/2014/chart" uri="{C3380CC4-5D6E-409C-BE32-E72D297353CC}">
              <c16:uniqueId val="{00000001-65BF-465C-9616-71654E0A7B58}"/>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0</c:v>
                </c:pt>
                <c:pt idx="2">
                  <c:v>4</c:v>
                </c:pt>
                <c:pt idx="3">
                  <c:v>8</c:v>
                </c:pt>
                <c:pt idx="4">
                  <c:v>6</c:v>
                </c:pt>
                <c:pt idx="5">
                  <c:v>1</c:v>
                </c:pt>
                <c:pt idx="6">
                  <c:v>0</c:v>
                </c:pt>
              </c:numCache>
            </c:numRef>
          </c:val>
          <c:extLst>
            <c:ext xmlns:c16="http://schemas.microsoft.com/office/drawing/2014/chart" uri="{C3380CC4-5D6E-409C-BE32-E72D297353CC}">
              <c16:uniqueId val="{00000002-65BF-465C-9616-71654E0A7B58}"/>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2</c:v>
                </c:pt>
                <c:pt idx="2">
                  <c:v>3</c:v>
                </c:pt>
                <c:pt idx="3">
                  <c:v>5</c:v>
                </c:pt>
                <c:pt idx="4">
                  <c:v>7</c:v>
                </c:pt>
                <c:pt idx="5">
                  <c:v>0</c:v>
                </c:pt>
                <c:pt idx="6">
                  <c:v>0</c:v>
                </c:pt>
              </c:numCache>
            </c:numRef>
          </c:val>
          <c:extLst>
            <c:ext xmlns:c16="http://schemas.microsoft.com/office/drawing/2014/chart" uri="{C3380CC4-5D6E-409C-BE32-E72D297353CC}">
              <c16:uniqueId val="{00000003-65BF-465C-9616-71654E0A7B58}"/>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10</c:v>
                </c:pt>
                <c:pt idx="2">
                  <c:v>6</c:v>
                </c:pt>
                <c:pt idx="3">
                  <c:v>9</c:v>
                </c:pt>
                <c:pt idx="4">
                  <c:v>8</c:v>
                </c:pt>
                <c:pt idx="5">
                  <c:v>0</c:v>
                </c:pt>
                <c:pt idx="6">
                  <c:v>0</c:v>
                </c:pt>
              </c:numCache>
            </c:numRef>
          </c:val>
          <c:extLst>
            <c:ext xmlns:c16="http://schemas.microsoft.com/office/drawing/2014/chart" uri="{C3380CC4-5D6E-409C-BE32-E72D297353CC}">
              <c16:uniqueId val="{00000004-65BF-465C-9616-71654E0A7B58}"/>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6</c:v>
                </c:pt>
                <c:pt idx="2">
                  <c:v>3</c:v>
                </c:pt>
                <c:pt idx="3">
                  <c:v>0</c:v>
                </c:pt>
                <c:pt idx="4">
                  <c:v>3</c:v>
                </c:pt>
                <c:pt idx="5">
                  <c:v>0</c:v>
                </c:pt>
                <c:pt idx="6">
                  <c:v>0</c:v>
                </c:pt>
              </c:numCache>
            </c:numRef>
          </c:val>
          <c:extLst>
            <c:ext xmlns:c16="http://schemas.microsoft.com/office/drawing/2014/chart" uri="{C3380CC4-5D6E-409C-BE32-E72D297353CC}">
              <c16:uniqueId val="{00000005-65BF-465C-9616-71654E0A7B58}"/>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5</c:v>
                </c:pt>
                <c:pt idx="2">
                  <c:v>9</c:v>
                </c:pt>
                <c:pt idx="3">
                  <c:v>9</c:v>
                </c:pt>
                <c:pt idx="4">
                  <c:v>13</c:v>
                </c:pt>
                <c:pt idx="5">
                  <c:v>2</c:v>
                </c:pt>
                <c:pt idx="6">
                  <c:v>1</c:v>
                </c:pt>
              </c:numCache>
            </c:numRef>
          </c:val>
          <c:extLst>
            <c:ext xmlns:c16="http://schemas.microsoft.com/office/drawing/2014/chart" uri="{C3380CC4-5D6E-409C-BE32-E72D297353CC}">
              <c16:uniqueId val="{00000006-65BF-465C-9616-71654E0A7B58}"/>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12</c:v>
                </c:pt>
                <c:pt idx="1">
                  <c:v>9</c:v>
                </c:pt>
                <c:pt idx="2">
                  <c:v>7</c:v>
                </c:pt>
                <c:pt idx="3">
                  <c:v>10</c:v>
                </c:pt>
                <c:pt idx="4">
                  <c:v>8</c:v>
                </c:pt>
                <c:pt idx="5">
                  <c:v>3</c:v>
                </c:pt>
                <c:pt idx="6">
                  <c:v>0</c:v>
                </c:pt>
              </c:numCache>
            </c:numRef>
          </c:val>
          <c:extLst>
            <c:ext xmlns:c16="http://schemas.microsoft.com/office/drawing/2014/chart" uri="{C3380CC4-5D6E-409C-BE32-E72D297353CC}">
              <c16:uniqueId val="{00000007-65BF-465C-9616-71654E0A7B58}"/>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6</c:v>
                </c:pt>
                <c:pt idx="1">
                  <c:v>4</c:v>
                </c:pt>
                <c:pt idx="2">
                  <c:v>6</c:v>
                </c:pt>
                <c:pt idx="3">
                  <c:v>6</c:v>
                </c:pt>
                <c:pt idx="4">
                  <c:v>6</c:v>
                </c:pt>
                <c:pt idx="5">
                  <c:v>2</c:v>
                </c:pt>
                <c:pt idx="6">
                  <c:v>0</c:v>
                </c:pt>
              </c:numCache>
            </c:numRef>
          </c:val>
          <c:extLst>
            <c:ext xmlns:c16="http://schemas.microsoft.com/office/drawing/2014/chart" uri="{C3380CC4-5D6E-409C-BE32-E72D297353CC}">
              <c16:uniqueId val="{00000008-65BF-465C-9616-71654E0A7B58}"/>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15</c:v>
                </c:pt>
                <c:pt idx="1">
                  <c:v>10</c:v>
                </c:pt>
                <c:pt idx="2">
                  <c:v>13</c:v>
                </c:pt>
                <c:pt idx="3">
                  <c:v>15</c:v>
                </c:pt>
                <c:pt idx="4">
                  <c:v>14</c:v>
                </c:pt>
                <c:pt idx="5">
                  <c:v>0</c:v>
                </c:pt>
                <c:pt idx="6">
                  <c:v>0</c:v>
                </c:pt>
              </c:numCache>
            </c:numRef>
          </c:val>
          <c:extLst>
            <c:ext xmlns:c16="http://schemas.microsoft.com/office/drawing/2014/chart" uri="{C3380CC4-5D6E-409C-BE32-E72D297353CC}">
              <c16:uniqueId val="{00000009-65BF-465C-9616-71654E0A7B58}"/>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c:v>
                </c:pt>
                <c:pt idx="1">
                  <c:v>9</c:v>
                </c:pt>
                <c:pt idx="2">
                  <c:v>9</c:v>
                </c:pt>
                <c:pt idx="3">
                  <c:v>6</c:v>
                </c:pt>
                <c:pt idx="4">
                  <c:v>11</c:v>
                </c:pt>
                <c:pt idx="5">
                  <c:v>0</c:v>
                </c:pt>
                <c:pt idx="6">
                  <c:v>0</c:v>
                </c:pt>
              </c:numCache>
            </c:numRef>
          </c:val>
          <c:extLst>
            <c:ext xmlns:c16="http://schemas.microsoft.com/office/drawing/2014/chart" uri="{C3380CC4-5D6E-409C-BE32-E72D297353CC}">
              <c16:uniqueId val="{0000000A-65BF-465C-9616-71654E0A7B58}"/>
            </c:ext>
          </c:extLst>
        </c:ser>
        <c:dLbls>
          <c:showLegendKey val="0"/>
          <c:showVal val="0"/>
          <c:showCatName val="0"/>
          <c:showSerName val="0"/>
          <c:showPercent val="0"/>
          <c:showBubbleSize val="0"/>
        </c:dLbls>
        <c:gapWidth val="219"/>
        <c:overlap val="-27"/>
        <c:axId val="264155200"/>
        <c:axId val="264157496"/>
      </c:barChart>
      <c:catAx>
        <c:axId val="26415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57496"/>
        <c:crosses val="autoZero"/>
        <c:auto val="1"/>
        <c:lblAlgn val="ctr"/>
        <c:lblOffset val="100"/>
        <c:noMultiLvlLbl val="0"/>
      </c:catAx>
      <c:valAx>
        <c:axId val="26415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5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1.5322689957155E-2</c:v>
                </c:pt>
                <c:pt idx="2">
                  <c:v>1.0239682230984</c:v>
                </c:pt>
                <c:pt idx="3">
                  <c:v>2.0430253276207001E-2</c:v>
                </c:pt>
                <c:pt idx="4">
                  <c:v>8.4471239507395001E-3</c:v>
                </c:pt>
                <c:pt idx="5">
                  <c:v>1.6894247901479E-2</c:v>
                </c:pt>
              </c:numCache>
            </c:numRef>
          </c:val>
          <c:extLst>
            <c:ext xmlns:c16="http://schemas.microsoft.com/office/drawing/2014/chart" uri="{C3380CC4-5D6E-409C-BE32-E72D297353CC}">
              <c16:uniqueId val="{00000000-345A-4763-A8C2-A3A6CB1CBE78}"/>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0.10193275714692999</c:v>
                </c:pt>
                <c:pt idx="1">
                  <c:v>7.1073542913224E-2</c:v>
                </c:pt>
                <c:pt idx="2">
                  <c:v>0.11812064846541</c:v>
                </c:pt>
                <c:pt idx="3">
                  <c:v>0.28954316649254003</c:v>
                </c:pt>
                <c:pt idx="4">
                  <c:v>0.15745627722073999</c:v>
                </c:pt>
                <c:pt idx="5">
                  <c:v>0.3119954411625</c:v>
                </c:pt>
              </c:numCache>
            </c:numRef>
          </c:val>
          <c:extLst>
            <c:ext xmlns:c16="http://schemas.microsoft.com/office/drawing/2014/chart" uri="{C3380CC4-5D6E-409C-BE32-E72D297353CC}">
              <c16:uniqueId val="{00000001-345A-4763-A8C2-A3A6CB1CBE78}"/>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2.5189065830229999E-2</c:v>
                </c:pt>
                <c:pt idx="2">
                  <c:v>5.0747722919820999E-3</c:v>
                </c:pt>
                <c:pt idx="3">
                  <c:v>8.4619340335325005E-2</c:v>
                </c:pt>
                <c:pt idx="4">
                  <c:v>6.9773143747800997E-2</c:v>
                </c:pt>
                <c:pt idx="5">
                  <c:v>1.0587368075821E-2</c:v>
                </c:pt>
              </c:numCache>
            </c:numRef>
          </c:val>
          <c:extLst>
            <c:ext xmlns:c16="http://schemas.microsoft.com/office/drawing/2014/chart" uri="{C3380CC4-5D6E-409C-BE32-E72D297353CC}">
              <c16:uniqueId val="{00000002-345A-4763-A8C2-A3A6CB1CBE78}"/>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5.3197734440472003E-2</c:v>
                </c:pt>
                <c:pt idx="1">
                  <c:v>8.7245903895904003E-2</c:v>
                </c:pt>
                <c:pt idx="2">
                  <c:v>2.1457229264421999E-2</c:v>
                </c:pt>
                <c:pt idx="3">
                  <c:v>2.2671789411464999E-2</c:v>
                </c:pt>
                <c:pt idx="4">
                  <c:v>2.3481496176160001E-2</c:v>
                </c:pt>
              </c:numCache>
            </c:numRef>
          </c:val>
          <c:extLst>
            <c:ext xmlns:c16="http://schemas.microsoft.com/office/drawing/2014/chart" uri="{C3380CC4-5D6E-409C-BE32-E72D297353CC}">
              <c16:uniqueId val="{00000003-345A-4763-A8C2-A3A6CB1CBE78}"/>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0.2115835108338</c:v>
                </c:pt>
                <c:pt idx="1">
                  <c:v>2.0370116153945E-2</c:v>
                </c:pt>
                <c:pt idx="2">
                  <c:v>0.33743540237622</c:v>
                </c:pt>
                <c:pt idx="3">
                  <c:v>0.20635813321169999</c:v>
                </c:pt>
                <c:pt idx="4">
                  <c:v>0.17807245561749999</c:v>
                </c:pt>
              </c:numCache>
            </c:numRef>
          </c:val>
          <c:extLst>
            <c:ext xmlns:c16="http://schemas.microsoft.com/office/drawing/2014/chart" uri="{C3380CC4-5D6E-409C-BE32-E72D297353CC}">
              <c16:uniqueId val="{00000004-345A-4763-A8C2-A3A6CB1CBE78}"/>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5.9761991373486001E-3</c:v>
                </c:pt>
                <c:pt idx="1">
                  <c:v>7.1268958656580004E-3</c:v>
                </c:pt>
                <c:pt idx="2">
                  <c:v>1.1383236452093E-2</c:v>
                </c:pt>
                <c:pt idx="4">
                  <c:v>5.7411105584467001E-3</c:v>
                </c:pt>
              </c:numCache>
            </c:numRef>
          </c:val>
          <c:extLst>
            <c:ext xmlns:c16="http://schemas.microsoft.com/office/drawing/2014/chart" uri="{C3380CC4-5D6E-409C-BE32-E72D297353CC}">
              <c16:uniqueId val="{00000005-345A-4763-A8C2-A3A6CB1CBE78}"/>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7.3767413580357001E-3</c:v>
                </c:pt>
                <c:pt idx="1">
                  <c:v>1.1758078649475E-2</c:v>
                </c:pt>
                <c:pt idx="2">
                  <c:v>1.0580780533748E-2</c:v>
                </c:pt>
                <c:pt idx="3">
                  <c:v>1.1872331209229E-2</c:v>
                </c:pt>
                <c:pt idx="4">
                  <c:v>9.8012647414460995E-3</c:v>
                </c:pt>
                <c:pt idx="5">
                  <c:v>8.7179670594967999E-3</c:v>
                </c:pt>
                <c:pt idx="6">
                  <c:v>1.7883009352813999E-3</c:v>
                </c:pt>
              </c:numCache>
            </c:numRef>
          </c:val>
          <c:extLst>
            <c:ext xmlns:c16="http://schemas.microsoft.com/office/drawing/2014/chart" uri="{C3380CC4-5D6E-409C-BE32-E72D297353CC}">
              <c16:uniqueId val="{00000006-345A-4763-A8C2-A3A6CB1CBE78}"/>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0.64619681904405002</c:v>
                </c:pt>
                <c:pt idx="1">
                  <c:v>0.21910472789092</c:v>
                </c:pt>
                <c:pt idx="2">
                  <c:v>0.24195157395082001</c:v>
                </c:pt>
                <c:pt idx="3">
                  <c:v>0.16175765534780001</c:v>
                </c:pt>
                <c:pt idx="4">
                  <c:v>0.17392595835156999</c:v>
                </c:pt>
                <c:pt idx="5">
                  <c:v>1.2413232443249</c:v>
                </c:pt>
              </c:numCache>
            </c:numRef>
          </c:val>
          <c:extLst>
            <c:ext xmlns:c16="http://schemas.microsoft.com/office/drawing/2014/chart" uri="{C3380CC4-5D6E-409C-BE32-E72D297353CC}">
              <c16:uniqueId val="{00000007-345A-4763-A8C2-A3A6CB1CBE78}"/>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0.36834430002803997</c:v>
                </c:pt>
                <c:pt idx="1">
                  <c:v>1.5961193685256999E-2</c:v>
                </c:pt>
                <c:pt idx="2">
                  <c:v>3.0548114851487999E-2</c:v>
                </c:pt>
                <c:pt idx="3">
                  <c:v>0.13346149406196001</c:v>
                </c:pt>
                <c:pt idx="4">
                  <c:v>0.24866479608544001</c:v>
                </c:pt>
                <c:pt idx="5">
                  <c:v>0.32476022871035998</c:v>
                </c:pt>
              </c:numCache>
            </c:numRef>
          </c:val>
          <c:extLst>
            <c:ext xmlns:c16="http://schemas.microsoft.com/office/drawing/2014/chart" uri="{C3380CC4-5D6E-409C-BE32-E72D297353CC}">
              <c16:uniqueId val="{00000008-345A-4763-A8C2-A3A6CB1CBE78}"/>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2.046713494375E-2</c:v>
                </c:pt>
                <c:pt idx="1">
                  <c:v>2.3710810347781001E-2</c:v>
                </c:pt>
                <c:pt idx="2">
                  <c:v>4.5175999262001998E-2</c:v>
                </c:pt>
                <c:pt idx="3">
                  <c:v>1.6995031694364001E-2</c:v>
                </c:pt>
                <c:pt idx="4">
                  <c:v>2.1537482561981E-2</c:v>
                </c:pt>
              </c:numCache>
            </c:numRef>
          </c:val>
          <c:extLst>
            <c:ext xmlns:c16="http://schemas.microsoft.com/office/drawing/2014/chart" uri="{C3380CC4-5D6E-409C-BE32-E72D297353CC}">
              <c16:uniqueId val="{00000009-345A-4763-A8C2-A3A6CB1CBE78}"/>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0.15885256014806001</c:v>
                </c:pt>
                <c:pt idx="1">
                  <c:v>0.19049740672196</c:v>
                </c:pt>
                <c:pt idx="2">
                  <c:v>0.16822034866451999</c:v>
                </c:pt>
                <c:pt idx="3">
                  <c:v>8.3538967715401993E-2</c:v>
                </c:pt>
                <c:pt idx="4">
                  <c:v>0.12805413792459</c:v>
                </c:pt>
              </c:numCache>
            </c:numRef>
          </c:val>
          <c:extLst>
            <c:ext xmlns:c16="http://schemas.microsoft.com/office/drawing/2014/chart" uri="{C3380CC4-5D6E-409C-BE32-E72D297353CC}">
              <c16:uniqueId val="{0000000A-345A-4763-A8C2-A3A6CB1CBE78}"/>
            </c:ext>
          </c:extLst>
        </c:ser>
        <c:dLbls>
          <c:showLegendKey val="0"/>
          <c:showVal val="0"/>
          <c:showCatName val="0"/>
          <c:showSerName val="0"/>
          <c:showPercent val="0"/>
          <c:showBubbleSize val="0"/>
        </c:dLbls>
        <c:gapWidth val="219"/>
        <c:overlap val="-27"/>
        <c:axId val="264160448"/>
        <c:axId val="264161432"/>
      </c:barChart>
      <c:catAx>
        <c:axId val="26416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61432"/>
        <c:crosses val="autoZero"/>
        <c:auto val="1"/>
        <c:lblAlgn val="ctr"/>
        <c:lblOffset val="100"/>
        <c:noMultiLvlLbl val="0"/>
      </c:catAx>
      <c:valAx>
        <c:axId val="26416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6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1</c:v>
                </c:pt>
                <c:pt idx="14">
                  <c:v>1</c:v>
                </c:pt>
                <c:pt idx="15">
                  <c:v>0</c:v>
                </c:pt>
                <c:pt idx="16">
                  <c:v>0</c:v>
                </c:pt>
                <c:pt idx="17">
                  <c:v>1</c:v>
                </c:pt>
                <c:pt idx="18">
                  <c:v>1</c:v>
                </c:pt>
                <c:pt idx="19">
                  <c:v>0</c:v>
                </c:pt>
                <c:pt idx="20">
                  <c:v>0</c:v>
                </c:pt>
                <c:pt idx="21">
                  <c:v>0</c:v>
                </c:pt>
                <c:pt idx="22">
                  <c:v>0</c:v>
                </c:pt>
                <c:pt idx="23">
                  <c:v>1</c:v>
                </c:pt>
              </c:numCache>
            </c:numRef>
          </c:val>
          <c:smooth val="0"/>
          <c:extLst>
            <c:ext xmlns:c16="http://schemas.microsoft.com/office/drawing/2014/chart" uri="{C3380CC4-5D6E-409C-BE32-E72D297353CC}">
              <c16:uniqueId val="{00000000-D8CE-4236-8792-5B2EF25570E8}"/>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3</c:v>
                </c:pt>
                <c:pt idx="13">
                  <c:v>1</c:v>
                </c:pt>
                <c:pt idx="14">
                  <c:v>6</c:v>
                </c:pt>
                <c:pt idx="15">
                  <c:v>1</c:v>
                </c:pt>
                <c:pt idx="16">
                  <c:v>8</c:v>
                </c:pt>
                <c:pt idx="17">
                  <c:v>0</c:v>
                </c:pt>
                <c:pt idx="18">
                  <c:v>13</c:v>
                </c:pt>
                <c:pt idx="19">
                  <c:v>3</c:v>
                </c:pt>
                <c:pt idx="20">
                  <c:v>4</c:v>
                </c:pt>
                <c:pt idx="21">
                  <c:v>0</c:v>
                </c:pt>
                <c:pt idx="22">
                  <c:v>0</c:v>
                </c:pt>
                <c:pt idx="23">
                  <c:v>0</c:v>
                </c:pt>
              </c:numCache>
            </c:numRef>
          </c:val>
          <c:smooth val="0"/>
          <c:extLst>
            <c:ext xmlns:c16="http://schemas.microsoft.com/office/drawing/2014/chart" uri="{C3380CC4-5D6E-409C-BE32-E72D297353CC}">
              <c16:uniqueId val="{00000001-D8CE-4236-8792-5B2EF25570E8}"/>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5</c:v>
                </c:pt>
                <c:pt idx="12">
                  <c:v>1</c:v>
                </c:pt>
                <c:pt idx="13">
                  <c:v>2</c:v>
                </c:pt>
                <c:pt idx="14">
                  <c:v>2</c:v>
                </c:pt>
                <c:pt idx="15">
                  <c:v>0</c:v>
                </c:pt>
                <c:pt idx="16">
                  <c:v>3</c:v>
                </c:pt>
                <c:pt idx="17">
                  <c:v>1</c:v>
                </c:pt>
                <c:pt idx="18">
                  <c:v>4</c:v>
                </c:pt>
                <c:pt idx="19">
                  <c:v>4</c:v>
                </c:pt>
                <c:pt idx="20">
                  <c:v>2</c:v>
                </c:pt>
                <c:pt idx="21">
                  <c:v>0</c:v>
                </c:pt>
                <c:pt idx="22">
                  <c:v>0</c:v>
                </c:pt>
                <c:pt idx="23">
                  <c:v>0</c:v>
                </c:pt>
              </c:numCache>
            </c:numRef>
          </c:val>
          <c:smooth val="0"/>
          <c:extLst>
            <c:ext xmlns:c16="http://schemas.microsoft.com/office/drawing/2014/chart" uri="{C3380CC4-5D6E-409C-BE32-E72D297353CC}">
              <c16:uniqueId val="{00000002-D8CE-4236-8792-5B2EF25570E8}"/>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4</c:v>
                </c:pt>
                <c:pt idx="13">
                  <c:v>1</c:v>
                </c:pt>
                <c:pt idx="14">
                  <c:v>0</c:v>
                </c:pt>
                <c:pt idx="15">
                  <c:v>1</c:v>
                </c:pt>
                <c:pt idx="16">
                  <c:v>5</c:v>
                </c:pt>
                <c:pt idx="17">
                  <c:v>1</c:v>
                </c:pt>
                <c:pt idx="18">
                  <c:v>3</c:v>
                </c:pt>
                <c:pt idx="19">
                  <c:v>1</c:v>
                </c:pt>
                <c:pt idx="20">
                  <c:v>0</c:v>
                </c:pt>
                <c:pt idx="21">
                  <c:v>4</c:v>
                </c:pt>
                <c:pt idx="22">
                  <c:v>0</c:v>
                </c:pt>
                <c:pt idx="23">
                  <c:v>0</c:v>
                </c:pt>
              </c:numCache>
            </c:numRef>
          </c:val>
          <c:smooth val="0"/>
          <c:extLst>
            <c:ext xmlns:c16="http://schemas.microsoft.com/office/drawing/2014/chart" uri="{C3380CC4-5D6E-409C-BE32-E72D297353CC}">
              <c16:uniqueId val="{00000003-D8CE-4236-8792-5B2EF25570E8}"/>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20</c:v>
                </c:pt>
                <c:pt idx="11">
                  <c:v>6</c:v>
                </c:pt>
                <c:pt idx="12">
                  <c:v>4</c:v>
                </c:pt>
                <c:pt idx="13">
                  <c:v>1</c:v>
                </c:pt>
                <c:pt idx="14">
                  <c:v>1</c:v>
                </c:pt>
                <c:pt idx="15">
                  <c:v>0</c:v>
                </c:pt>
                <c:pt idx="16">
                  <c:v>2</c:v>
                </c:pt>
                <c:pt idx="17">
                  <c:v>2</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4-D8CE-4236-8792-5B2EF25570E8}"/>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0</c:v>
                </c:pt>
                <c:pt idx="12">
                  <c:v>0</c:v>
                </c:pt>
                <c:pt idx="13">
                  <c:v>2</c:v>
                </c:pt>
                <c:pt idx="14">
                  <c:v>1</c:v>
                </c:pt>
                <c:pt idx="15">
                  <c:v>0</c:v>
                </c:pt>
                <c:pt idx="16">
                  <c:v>1</c:v>
                </c:pt>
                <c:pt idx="17">
                  <c:v>2</c:v>
                </c:pt>
                <c:pt idx="18">
                  <c:v>2</c:v>
                </c:pt>
                <c:pt idx="19">
                  <c:v>3</c:v>
                </c:pt>
                <c:pt idx="20">
                  <c:v>0</c:v>
                </c:pt>
                <c:pt idx="21">
                  <c:v>0</c:v>
                </c:pt>
                <c:pt idx="22">
                  <c:v>3</c:v>
                </c:pt>
                <c:pt idx="23">
                  <c:v>0</c:v>
                </c:pt>
              </c:numCache>
            </c:numRef>
          </c:val>
          <c:smooth val="0"/>
          <c:extLst>
            <c:ext xmlns:c16="http://schemas.microsoft.com/office/drawing/2014/chart" uri="{C3380CC4-5D6E-409C-BE32-E72D297353CC}">
              <c16:uniqueId val="{00000005-D8CE-4236-8792-5B2EF25570E8}"/>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12</c:v>
                </c:pt>
                <c:pt idx="12">
                  <c:v>8</c:v>
                </c:pt>
                <c:pt idx="13">
                  <c:v>1</c:v>
                </c:pt>
                <c:pt idx="14">
                  <c:v>5</c:v>
                </c:pt>
                <c:pt idx="15">
                  <c:v>1</c:v>
                </c:pt>
                <c:pt idx="16">
                  <c:v>4</c:v>
                </c:pt>
                <c:pt idx="17">
                  <c:v>5</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6-D8CE-4236-8792-5B2EF25570E8}"/>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0</c:v>
                </c:pt>
                <c:pt idx="9">
                  <c:v>0</c:v>
                </c:pt>
                <c:pt idx="10">
                  <c:v>4</c:v>
                </c:pt>
                <c:pt idx="11">
                  <c:v>4</c:v>
                </c:pt>
                <c:pt idx="12">
                  <c:v>9</c:v>
                </c:pt>
                <c:pt idx="13">
                  <c:v>3</c:v>
                </c:pt>
                <c:pt idx="14">
                  <c:v>1</c:v>
                </c:pt>
                <c:pt idx="15">
                  <c:v>2</c:v>
                </c:pt>
                <c:pt idx="16">
                  <c:v>7</c:v>
                </c:pt>
                <c:pt idx="17">
                  <c:v>6</c:v>
                </c:pt>
                <c:pt idx="18">
                  <c:v>6</c:v>
                </c:pt>
                <c:pt idx="19">
                  <c:v>3</c:v>
                </c:pt>
                <c:pt idx="20">
                  <c:v>0</c:v>
                </c:pt>
                <c:pt idx="21">
                  <c:v>1</c:v>
                </c:pt>
                <c:pt idx="22">
                  <c:v>1</c:v>
                </c:pt>
                <c:pt idx="23">
                  <c:v>0</c:v>
                </c:pt>
              </c:numCache>
            </c:numRef>
          </c:val>
          <c:smooth val="0"/>
          <c:extLst>
            <c:ext xmlns:c16="http://schemas.microsoft.com/office/drawing/2014/chart" uri="{C3380CC4-5D6E-409C-BE32-E72D297353CC}">
              <c16:uniqueId val="{00000007-D8CE-4236-8792-5B2EF25570E8}"/>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14</c:v>
                </c:pt>
                <c:pt idx="15">
                  <c:v>0</c:v>
                </c:pt>
                <c:pt idx="16">
                  <c:v>0</c:v>
                </c:pt>
                <c:pt idx="17">
                  <c:v>1</c:v>
                </c:pt>
                <c:pt idx="18">
                  <c:v>1</c:v>
                </c:pt>
                <c:pt idx="19">
                  <c:v>9</c:v>
                </c:pt>
                <c:pt idx="20">
                  <c:v>0</c:v>
                </c:pt>
                <c:pt idx="21">
                  <c:v>4</c:v>
                </c:pt>
                <c:pt idx="22">
                  <c:v>0</c:v>
                </c:pt>
                <c:pt idx="23">
                  <c:v>0</c:v>
                </c:pt>
              </c:numCache>
            </c:numRef>
          </c:val>
          <c:smooth val="0"/>
          <c:extLst>
            <c:ext xmlns:c16="http://schemas.microsoft.com/office/drawing/2014/chart" uri="{C3380CC4-5D6E-409C-BE32-E72D297353CC}">
              <c16:uniqueId val="{00000008-D8CE-4236-8792-5B2EF25570E8}"/>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11</c:v>
                </c:pt>
                <c:pt idx="11">
                  <c:v>2</c:v>
                </c:pt>
                <c:pt idx="12">
                  <c:v>3</c:v>
                </c:pt>
                <c:pt idx="13">
                  <c:v>0</c:v>
                </c:pt>
                <c:pt idx="14">
                  <c:v>11</c:v>
                </c:pt>
                <c:pt idx="15">
                  <c:v>2</c:v>
                </c:pt>
                <c:pt idx="16">
                  <c:v>1</c:v>
                </c:pt>
                <c:pt idx="17">
                  <c:v>1</c:v>
                </c:pt>
                <c:pt idx="18">
                  <c:v>16</c:v>
                </c:pt>
                <c:pt idx="19">
                  <c:v>20</c:v>
                </c:pt>
                <c:pt idx="20">
                  <c:v>0</c:v>
                </c:pt>
                <c:pt idx="21">
                  <c:v>0</c:v>
                </c:pt>
                <c:pt idx="22">
                  <c:v>0</c:v>
                </c:pt>
                <c:pt idx="23">
                  <c:v>0</c:v>
                </c:pt>
              </c:numCache>
            </c:numRef>
          </c:val>
          <c:smooth val="0"/>
          <c:extLst>
            <c:ext xmlns:c16="http://schemas.microsoft.com/office/drawing/2014/chart" uri="{C3380CC4-5D6E-409C-BE32-E72D297353CC}">
              <c16:uniqueId val="{00000009-D8CE-4236-8792-5B2EF25570E8}"/>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7</c:v>
                </c:pt>
                <c:pt idx="12">
                  <c:v>8</c:v>
                </c:pt>
                <c:pt idx="13">
                  <c:v>6</c:v>
                </c:pt>
                <c:pt idx="14">
                  <c:v>7</c:v>
                </c:pt>
                <c:pt idx="15">
                  <c:v>1</c:v>
                </c:pt>
                <c:pt idx="16">
                  <c:v>7</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D8CE-4236-8792-5B2EF25570E8}"/>
            </c:ext>
          </c:extLst>
        </c:ser>
        <c:dLbls>
          <c:showLegendKey val="0"/>
          <c:showVal val="0"/>
          <c:showCatName val="0"/>
          <c:showSerName val="0"/>
          <c:showPercent val="0"/>
          <c:showBubbleSize val="0"/>
        </c:dLbls>
        <c:smooth val="0"/>
        <c:axId val="264154872"/>
        <c:axId val="264155528"/>
      </c:lineChart>
      <c:catAx>
        <c:axId val="26415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55528"/>
        <c:crosses val="autoZero"/>
        <c:auto val="1"/>
        <c:lblAlgn val="ctr"/>
        <c:lblOffset val="100"/>
        <c:noMultiLvlLbl val="0"/>
      </c:catAx>
      <c:valAx>
        <c:axId val="26415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5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1.4471372547478999E-2</c:v>
                </c:pt>
                <c:pt idx="12">
                  <c:v>0</c:v>
                </c:pt>
                <c:pt idx="13">
                  <c:v>6.0897631082150998E-3</c:v>
                </c:pt>
                <c:pt idx="14">
                  <c:v>1.0018642532869999E-2</c:v>
                </c:pt>
                <c:pt idx="15">
                  <c:v>0</c:v>
                </c:pt>
                <c:pt idx="16">
                  <c:v>0</c:v>
                </c:pt>
                <c:pt idx="17">
                  <c:v>2.0379097575684999</c:v>
                </c:pt>
                <c:pt idx="18">
                  <c:v>8.0542028205425002E-3</c:v>
                </c:pt>
                <c:pt idx="19">
                  <c:v>0</c:v>
                </c:pt>
                <c:pt idx="20">
                  <c:v>0</c:v>
                </c:pt>
                <c:pt idx="21">
                  <c:v>0</c:v>
                </c:pt>
                <c:pt idx="22">
                  <c:v>0</c:v>
                </c:pt>
                <c:pt idx="23">
                  <c:v>2.0430173008204999E-2</c:v>
                </c:pt>
              </c:numCache>
            </c:numRef>
          </c:val>
          <c:smooth val="0"/>
          <c:extLst>
            <c:ext xmlns:c16="http://schemas.microsoft.com/office/drawing/2014/chart" uri="{C3380CC4-5D6E-409C-BE32-E72D297353CC}">
              <c16:uniqueId val="{00000000-C825-4880-A4C9-F50E3D8EE5F4}"/>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9.6740183507151994E-2</c:v>
                </c:pt>
                <c:pt idx="12">
                  <c:v>0.19620321295821</c:v>
                </c:pt>
                <c:pt idx="13">
                  <c:v>0.13763036416481</c:v>
                </c:pt>
                <c:pt idx="14">
                  <c:v>9.3225812579547998E-2</c:v>
                </c:pt>
                <c:pt idx="15">
                  <c:v>0.35067722877605001</c:v>
                </c:pt>
                <c:pt idx="16">
                  <c:v>0.12344227883209</c:v>
                </c:pt>
                <c:pt idx="17">
                  <c:v>0</c:v>
                </c:pt>
                <c:pt idx="18">
                  <c:v>0.25380187715629998</c:v>
                </c:pt>
                <c:pt idx="19">
                  <c:v>0.13680717818176999</c:v>
                </c:pt>
                <c:pt idx="20">
                  <c:v>3.8183165213427003E-2</c:v>
                </c:pt>
                <c:pt idx="21">
                  <c:v>0</c:v>
                </c:pt>
                <c:pt idx="22">
                  <c:v>0</c:v>
                </c:pt>
                <c:pt idx="23">
                  <c:v>0</c:v>
                </c:pt>
              </c:numCache>
            </c:numRef>
          </c:val>
          <c:smooth val="0"/>
          <c:extLst>
            <c:ext xmlns:c16="http://schemas.microsoft.com/office/drawing/2014/chart" uri="{C3380CC4-5D6E-409C-BE32-E72D297353CC}">
              <c16:uniqueId val="{00000001-C825-4880-A4C9-F50E3D8EE5F4}"/>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0.16289095620812999</c:v>
                </c:pt>
                <c:pt idx="11">
                  <c:v>2.004689285103E-2</c:v>
                </c:pt>
                <c:pt idx="12">
                  <c:v>5.0953182782600996E-3</c:v>
                </c:pt>
                <c:pt idx="13">
                  <c:v>1.1862537866573999E-2</c:v>
                </c:pt>
                <c:pt idx="14">
                  <c:v>7.3245200249988998E-3</c:v>
                </c:pt>
                <c:pt idx="15">
                  <c:v>0</c:v>
                </c:pt>
                <c:pt idx="16">
                  <c:v>4.3257129133145999E-3</c:v>
                </c:pt>
                <c:pt idx="17">
                  <c:v>0.37777008172413001</c:v>
                </c:pt>
                <c:pt idx="18">
                  <c:v>0.10073205393076</c:v>
                </c:pt>
                <c:pt idx="19">
                  <c:v>5.1152218652845997E-3</c:v>
                </c:pt>
                <c:pt idx="20">
                  <c:v>9.6731432938843998E-3</c:v>
                </c:pt>
                <c:pt idx="21">
                  <c:v>0</c:v>
                </c:pt>
                <c:pt idx="22">
                  <c:v>0</c:v>
                </c:pt>
                <c:pt idx="23">
                  <c:v>0</c:v>
                </c:pt>
              </c:numCache>
            </c:numRef>
          </c:val>
          <c:smooth val="0"/>
          <c:extLst>
            <c:ext xmlns:c16="http://schemas.microsoft.com/office/drawing/2014/chart" uri="{C3380CC4-5D6E-409C-BE32-E72D297353CC}">
              <c16:uniqueId val="{00000002-C825-4880-A4C9-F50E3D8EE5F4}"/>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2.2375396378627999E-2</c:v>
                </c:pt>
                <c:pt idx="11">
                  <c:v>0</c:v>
                </c:pt>
                <c:pt idx="12">
                  <c:v>4.9914345767708999E-2</c:v>
                </c:pt>
                <c:pt idx="13">
                  <c:v>4.3738331382658001E-2</c:v>
                </c:pt>
                <c:pt idx="14">
                  <c:v>0</c:v>
                </c:pt>
                <c:pt idx="15">
                  <c:v>2.6121503464642998E-2</c:v>
                </c:pt>
                <c:pt idx="16">
                  <c:v>3.2965742356929E-2</c:v>
                </c:pt>
                <c:pt idx="17">
                  <c:v>5.6697836977518998E-2</c:v>
                </c:pt>
                <c:pt idx="18">
                  <c:v>3.73260760102E-2</c:v>
                </c:pt>
                <c:pt idx="19">
                  <c:v>3.0373841237957E-2</c:v>
                </c:pt>
                <c:pt idx="20">
                  <c:v>0</c:v>
                </c:pt>
                <c:pt idx="21">
                  <c:v>2.6172126533372999E-2</c:v>
                </c:pt>
                <c:pt idx="22">
                  <c:v>0</c:v>
                </c:pt>
                <c:pt idx="23">
                  <c:v>0</c:v>
                </c:pt>
              </c:numCache>
            </c:numRef>
          </c:val>
          <c:smooth val="0"/>
          <c:extLst>
            <c:ext xmlns:c16="http://schemas.microsoft.com/office/drawing/2014/chart" uri="{C3380CC4-5D6E-409C-BE32-E72D297353CC}">
              <c16:uniqueId val="{00000003-C825-4880-A4C9-F50E3D8EE5F4}"/>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0.22614333926815999</c:v>
                </c:pt>
                <c:pt idx="11">
                  <c:v>0.10991233586966</c:v>
                </c:pt>
                <c:pt idx="12">
                  <c:v>0.18424525878487</c:v>
                </c:pt>
                <c:pt idx="13">
                  <c:v>1.8601684781163998E-2</c:v>
                </c:pt>
                <c:pt idx="14">
                  <c:v>1.5501403984304E-2</c:v>
                </c:pt>
                <c:pt idx="15">
                  <c:v>0</c:v>
                </c:pt>
                <c:pt idx="16">
                  <c:v>0.29186929216160001</c:v>
                </c:pt>
                <c:pt idx="17">
                  <c:v>8.8579451338877992E-3</c:v>
                </c:pt>
                <c:pt idx="18">
                  <c:v>0</c:v>
                </c:pt>
                <c:pt idx="19">
                  <c:v>7.0863561071103E-3</c:v>
                </c:pt>
                <c:pt idx="20">
                  <c:v>0</c:v>
                </c:pt>
                <c:pt idx="21">
                  <c:v>0</c:v>
                </c:pt>
                <c:pt idx="22">
                  <c:v>0</c:v>
                </c:pt>
                <c:pt idx="23">
                  <c:v>0</c:v>
                </c:pt>
              </c:numCache>
            </c:numRef>
          </c:val>
          <c:smooth val="0"/>
          <c:extLst>
            <c:ext xmlns:c16="http://schemas.microsoft.com/office/drawing/2014/chart" uri="{C3380CC4-5D6E-409C-BE32-E72D297353CC}">
              <c16:uniqueId val="{00000004-C825-4880-A4C9-F50E3D8EE5F4}"/>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1.9302038295244E-3</c:v>
                </c:pt>
                <c:pt idx="9">
                  <c:v>8.4632014063762001E-3</c:v>
                </c:pt>
                <c:pt idx="10">
                  <c:v>0</c:v>
                </c:pt>
                <c:pt idx="11">
                  <c:v>0</c:v>
                </c:pt>
                <c:pt idx="12">
                  <c:v>0</c:v>
                </c:pt>
                <c:pt idx="13">
                  <c:v>9.7252577564497997E-3</c:v>
                </c:pt>
                <c:pt idx="14">
                  <c:v>6.9784292298190002E-3</c:v>
                </c:pt>
                <c:pt idx="15">
                  <c:v>0</c:v>
                </c:pt>
                <c:pt idx="16">
                  <c:v>6.2360431415404002E-3</c:v>
                </c:pt>
                <c:pt idx="17">
                  <c:v>8.8343944505155005E-3</c:v>
                </c:pt>
                <c:pt idx="18">
                  <c:v>1.3882619850809999E-2</c:v>
                </c:pt>
                <c:pt idx="19">
                  <c:v>5.6916266768026998E-3</c:v>
                </c:pt>
                <c:pt idx="20">
                  <c:v>0</c:v>
                </c:pt>
                <c:pt idx="21">
                  <c:v>0</c:v>
                </c:pt>
                <c:pt idx="22">
                  <c:v>4.1573620943601997E-3</c:v>
                </c:pt>
                <c:pt idx="23">
                  <c:v>0</c:v>
                </c:pt>
              </c:numCache>
            </c:numRef>
          </c:val>
          <c:smooth val="0"/>
          <c:extLst>
            <c:ext xmlns:c16="http://schemas.microsoft.com/office/drawing/2014/chart" uri="{C3380CC4-5D6E-409C-BE32-E72D297353CC}">
              <c16:uniqueId val="{00000005-C825-4880-A4C9-F50E3D8EE5F4}"/>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1.0618036803233E-2</c:v>
                </c:pt>
                <c:pt idx="10">
                  <c:v>1.5703517587939999E-2</c:v>
                </c:pt>
                <c:pt idx="11">
                  <c:v>1.1102368306539E-2</c:v>
                </c:pt>
                <c:pt idx="12">
                  <c:v>6.3149376777123997E-3</c:v>
                </c:pt>
                <c:pt idx="13">
                  <c:v>1.1176880845509001E-3</c:v>
                </c:pt>
                <c:pt idx="14">
                  <c:v>4.9625350954058999E-3</c:v>
                </c:pt>
                <c:pt idx="15">
                  <c:v>2.5930363561579999E-2</c:v>
                </c:pt>
                <c:pt idx="16">
                  <c:v>1.0394499186323E-2</c:v>
                </c:pt>
                <c:pt idx="17">
                  <c:v>1.1668663602711E-2</c:v>
                </c:pt>
                <c:pt idx="18">
                  <c:v>1.2406337738515001E-2</c:v>
                </c:pt>
                <c:pt idx="19">
                  <c:v>0</c:v>
                </c:pt>
                <c:pt idx="20">
                  <c:v>0</c:v>
                </c:pt>
                <c:pt idx="21">
                  <c:v>0</c:v>
                </c:pt>
                <c:pt idx="22">
                  <c:v>0</c:v>
                </c:pt>
                <c:pt idx="23">
                  <c:v>0</c:v>
                </c:pt>
              </c:numCache>
            </c:numRef>
          </c:val>
          <c:smooth val="0"/>
          <c:extLst>
            <c:ext xmlns:c16="http://schemas.microsoft.com/office/drawing/2014/chart" uri="{C3380CC4-5D6E-409C-BE32-E72D297353CC}">
              <c16:uniqueId val="{00000006-C825-4880-A4C9-F50E3D8EE5F4}"/>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0.12509121234233</c:v>
                </c:pt>
                <c:pt idx="8">
                  <c:v>0</c:v>
                </c:pt>
                <c:pt idx="9">
                  <c:v>0</c:v>
                </c:pt>
                <c:pt idx="10">
                  <c:v>0.17825497758782</c:v>
                </c:pt>
                <c:pt idx="11">
                  <c:v>6.5151673094965001E-2</c:v>
                </c:pt>
                <c:pt idx="12">
                  <c:v>0.10123122184</c:v>
                </c:pt>
                <c:pt idx="13">
                  <c:v>1.3353486917544</c:v>
                </c:pt>
                <c:pt idx="14">
                  <c:v>2.2745752110913999</c:v>
                </c:pt>
                <c:pt idx="15">
                  <c:v>9.1212342332951002E-2</c:v>
                </c:pt>
                <c:pt idx="16">
                  <c:v>0.20669833658471001</c:v>
                </c:pt>
                <c:pt idx="17">
                  <c:v>9.7988116334827E-2</c:v>
                </c:pt>
                <c:pt idx="18">
                  <c:v>0.60287014837207997</c:v>
                </c:pt>
                <c:pt idx="19">
                  <c:v>0.63483790263733997</c:v>
                </c:pt>
                <c:pt idx="20">
                  <c:v>0</c:v>
                </c:pt>
                <c:pt idx="21">
                  <c:v>1.2853122068175</c:v>
                </c:pt>
                <c:pt idx="22">
                  <c:v>0.71614719065985999</c:v>
                </c:pt>
                <c:pt idx="23">
                  <c:v>0</c:v>
                </c:pt>
              </c:numCache>
            </c:numRef>
          </c:val>
          <c:smooth val="0"/>
          <c:extLst>
            <c:ext xmlns:c16="http://schemas.microsoft.com/office/drawing/2014/chart" uri="{C3380CC4-5D6E-409C-BE32-E72D297353CC}">
              <c16:uniqueId val="{00000007-C825-4880-A4C9-F50E3D8EE5F4}"/>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0.64202545483675</c:v>
                </c:pt>
                <c:pt idx="12">
                  <c:v>0</c:v>
                </c:pt>
                <c:pt idx="13">
                  <c:v>0</c:v>
                </c:pt>
                <c:pt idx="14">
                  <c:v>0.1648734831202</c:v>
                </c:pt>
                <c:pt idx="15">
                  <c:v>0</c:v>
                </c:pt>
                <c:pt idx="16">
                  <c:v>0</c:v>
                </c:pt>
                <c:pt idx="17">
                  <c:v>1.6256791333480999E-2</c:v>
                </c:pt>
                <c:pt idx="18">
                  <c:v>2.8508286251467001E-2</c:v>
                </c:pt>
                <c:pt idx="19">
                  <c:v>0.25139125149021002</c:v>
                </c:pt>
                <c:pt idx="20">
                  <c:v>0</c:v>
                </c:pt>
                <c:pt idx="21">
                  <c:v>3.5576456396457998E-2</c:v>
                </c:pt>
                <c:pt idx="22">
                  <c:v>0</c:v>
                </c:pt>
                <c:pt idx="23">
                  <c:v>0</c:v>
                </c:pt>
              </c:numCache>
            </c:numRef>
          </c:val>
          <c:smooth val="0"/>
          <c:extLst>
            <c:ext xmlns:c16="http://schemas.microsoft.com/office/drawing/2014/chart" uri="{C3380CC4-5D6E-409C-BE32-E72D297353CC}">
              <c16:uniqueId val="{00000008-C825-4880-A4C9-F50E3D8EE5F4}"/>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5.3527252786969001E-2</c:v>
                </c:pt>
                <c:pt idx="11">
                  <c:v>1.4051682774693E-2</c:v>
                </c:pt>
                <c:pt idx="12">
                  <c:v>1.4851372038294E-2</c:v>
                </c:pt>
                <c:pt idx="13">
                  <c:v>0</c:v>
                </c:pt>
                <c:pt idx="14">
                  <c:v>2.1934334087326E-2</c:v>
                </c:pt>
                <c:pt idx="15">
                  <c:v>5.8263074919459997E-3</c:v>
                </c:pt>
                <c:pt idx="16">
                  <c:v>6.1690314620605003E-3</c:v>
                </c:pt>
                <c:pt idx="17">
                  <c:v>7.5399273425183003E-3</c:v>
                </c:pt>
                <c:pt idx="18">
                  <c:v>2.1377407635890001E-2</c:v>
                </c:pt>
                <c:pt idx="19">
                  <c:v>2.0906162176983E-2</c:v>
                </c:pt>
                <c:pt idx="20">
                  <c:v>0</c:v>
                </c:pt>
                <c:pt idx="21">
                  <c:v>0</c:v>
                </c:pt>
                <c:pt idx="22">
                  <c:v>0</c:v>
                </c:pt>
                <c:pt idx="23">
                  <c:v>0</c:v>
                </c:pt>
              </c:numCache>
            </c:numRef>
          </c:val>
          <c:smooth val="0"/>
          <c:extLst>
            <c:ext xmlns:c16="http://schemas.microsoft.com/office/drawing/2014/chart" uri="{C3380CC4-5D6E-409C-BE32-E72D297353CC}">
              <c16:uniqueId val="{00000009-C825-4880-A4C9-F50E3D8EE5F4}"/>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0.54262569114054005</c:v>
                </c:pt>
                <c:pt idx="11">
                  <c:v>0.13593196054299</c:v>
                </c:pt>
                <c:pt idx="12">
                  <c:v>0.15880159444516001</c:v>
                </c:pt>
                <c:pt idx="13">
                  <c:v>0.12301230123012</c:v>
                </c:pt>
                <c:pt idx="14">
                  <c:v>0.20867392861735001</c:v>
                </c:pt>
                <c:pt idx="15">
                  <c:v>8.7437315160087001E-2</c:v>
                </c:pt>
                <c:pt idx="16">
                  <c:v>9.3315453994379002E-2</c:v>
                </c:pt>
                <c:pt idx="17">
                  <c:v>7.7150572200076997E-2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C825-4880-A4C9-F50E3D8EE5F4}"/>
            </c:ext>
          </c:extLst>
        </c:ser>
        <c:dLbls>
          <c:showLegendKey val="0"/>
          <c:showVal val="0"/>
          <c:showCatName val="0"/>
          <c:showSerName val="0"/>
          <c:showPercent val="0"/>
          <c:showBubbleSize val="0"/>
        </c:dLbls>
        <c:smooth val="0"/>
        <c:axId val="291866976"/>
        <c:axId val="291873208"/>
      </c:lineChart>
      <c:catAx>
        <c:axId val="29186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73208"/>
        <c:crosses val="autoZero"/>
        <c:auto val="1"/>
        <c:lblAlgn val="ctr"/>
        <c:lblOffset val="100"/>
        <c:noMultiLvlLbl val="0"/>
      </c:catAx>
      <c:valAx>
        <c:axId val="29187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6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c:v>
                </c:pt>
                <c:pt idx="1">
                  <c:v>28</c:v>
                </c:pt>
                <c:pt idx="2">
                  <c:v>4</c:v>
                </c:pt>
                <c:pt idx="3">
                  <c:v>0</c:v>
                </c:pt>
                <c:pt idx="4">
                  <c:v>24</c:v>
                </c:pt>
                <c:pt idx="5">
                  <c:v>0</c:v>
                </c:pt>
                <c:pt idx="6">
                  <c:v>8</c:v>
                </c:pt>
                <c:pt idx="7">
                  <c:v>20</c:v>
                </c:pt>
                <c:pt idx="8">
                  <c:v>6</c:v>
                </c:pt>
                <c:pt idx="9">
                  <c:v>13</c:v>
                </c:pt>
                <c:pt idx="10">
                  <c:v>12</c:v>
                </c:pt>
              </c:numCache>
            </c:numRef>
          </c:val>
          <c:extLst>
            <c:ext xmlns:c16="http://schemas.microsoft.com/office/drawing/2014/chart" uri="{C3380CC4-5D6E-409C-BE32-E72D297353CC}">
              <c16:uniqueId val="{00000000-A61C-4A68-9600-BDA42ECF9856}"/>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4</c:v>
                </c:pt>
                <c:pt idx="1">
                  <c:v>3</c:v>
                </c:pt>
                <c:pt idx="2">
                  <c:v>14</c:v>
                </c:pt>
                <c:pt idx="3">
                  <c:v>3</c:v>
                </c:pt>
                <c:pt idx="4">
                  <c:v>8</c:v>
                </c:pt>
                <c:pt idx="5">
                  <c:v>14</c:v>
                </c:pt>
                <c:pt idx="6">
                  <c:v>30</c:v>
                </c:pt>
                <c:pt idx="7">
                  <c:v>22</c:v>
                </c:pt>
                <c:pt idx="8">
                  <c:v>16</c:v>
                </c:pt>
                <c:pt idx="9">
                  <c:v>47</c:v>
                </c:pt>
                <c:pt idx="10">
                  <c:v>26</c:v>
                </c:pt>
              </c:numCache>
            </c:numRef>
          </c:val>
          <c:extLst>
            <c:ext xmlns:c16="http://schemas.microsoft.com/office/drawing/2014/chart" uri="{C3380CC4-5D6E-409C-BE32-E72D297353CC}">
              <c16:uniqueId val="{00000001-A61C-4A68-9600-BDA42ECF9856}"/>
            </c:ext>
          </c:extLst>
        </c:ser>
        <c:ser>
          <c:idx val="2"/>
          <c:order val="2"/>
          <c:tx>
            <c:strRef>
              <c:f>Sheet1!$D$1</c:f>
              <c:strCache>
                <c:ptCount val="1"/>
                <c:pt idx="0">
                  <c:v>Video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3</c:v>
                </c:pt>
                <c:pt idx="1">
                  <c:v>10</c:v>
                </c:pt>
                <c:pt idx="2">
                  <c:v>4</c:v>
                </c:pt>
                <c:pt idx="3">
                  <c:v>16</c:v>
                </c:pt>
                <c:pt idx="4">
                  <c:v>6</c:v>
                </c:pt>
                <c:pt idx="5">
                  <c:v>2</c:v>
                </c:pt>
                <c:pt idx="6">
                  <c:v>6</c:v>
                </c:pt>
                <c:pt idx="7">
                  <c:v>7</c:v>
                </c:pt>
                <c:pt idx="8">
                  <c:v>7</c:v>
                </c:pt>
                <c:pt idx="9">
                  <c:v>7</c:v>
                </c:pt>
                <c:pt idx="10">
                  <c:v>2</c:v>
                </c:pt>
              </c:numCache>
            </c:numRef>
          </c:val>
          <c:extLst>
            <c:ext xmlns:c16="http://schemas.microsoft.com/office/drawing/2014/chart" uri="{C3380CC4-5D6E-409C-BE32-E72D297353CC}">
              <c16:uniqueId val="{00000002-A61C-4A68-9600-BDA42ECF9856}"/>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0</c:v>
                </c:pt>
                <c:pt idx="2">
                  <c:v>4</c:v>
                </c:pt>
                <c:pt idx="3">
                  <c:v>3</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3-A61C-4A68-9600-BDA42ECF9856}"/>
            </c:ext>
          </c:extLst>
        </c:ser>
        <c:ser>
          <c:idx val="4"/>
          <c:order val="4"/>
          <c:tx>
            <c:strRef>
              <c:f>Sheet1!$F$1</c:f>
              <c:strCache>
                <c:ptCount val="1"/>
                <c:pt idx="0">
                  <c:v>Misc</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0</c:v>
                </c:pt>
                <c:pt idx="1">
                  <c:v>0</c:v>
                </c:pt>
                <c:pt idx="2">
                  <c:v>0</c:v>
                </c:pt>
                <c:pt idx="3">
                  <c:v>0</c:v>
                </c:pt>
                <c:pt idx="4">
                  <c:v>0</c:v>
                </c:pt>
                <c:pt idx="5">
                  <c:v>0</c:v>
                </c:pt>
                <c:pt idx="6">
                  <c:v>0</c:v>
                </c:pt>
                <c:pt idx="7">
                  <c:v>0</c:v>
                </c:pt>
                <c:pt idx="8">
                  <c:v>1</c:v>
                </c:pt>
                <c:pt idx="9">
                  <c:v>0</c:v>
                </c:pt>
                <c:pt idx="10">
                  <c:v>0</c:v>
                </c:pt>
              </c:numCache>
            </c:numRef>
          </c:val>
          <c:extLst>
            <c:ext xmlns:c16="http://schemas.microsoft.com/office/drawing/2014/chart" uri="{C3380CC4-5D6E-409C-BE32-E72D297353CC}">
              <c16:uniqueId val="{00000004-A61C-4A68-9600-BDA42ECF9856}"/>
            </c:ext>
          </c:extLst>
        </c:ser>
        <c:dLbls>
          <c:showLegendKey val="0"/>
          <c:showVal val="0"/>
          <c:showCatName val="0"/>
          <c:showSerName val="0"/>
          <c:showPercent val="0"/>
          <c:showBubbleSize val="0"/>
        </c:dLbls>
        <c:gapWidth val="150"/>
        <c:overlap val="100"/>
        <c:axId val="291868288"/>
        <c:axId val="291867304"/>
      </c:barChart>
      <c:catAx>
        <c:axId val="29186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67304"/>
        <c:crosses val="autoZero"/>
        <c:auto val="1"/>
        <c:lblAlgn val="ctr"/>
        <c:lblOffset val="100"/>
        <c:noMultiLvlLbl val="0"/>
      </c:catAx>
      <c:valAx>
        <c:axId val="291867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6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8.0538231105436002E-3</c:v>
                </c:pt>
                <c:pt idx="2">
                  <c:v>0.52267251079405996</c:v>
                </c:pt>
                <c:pt idx="3">
                  <c:v>0</c:v>
                </c:pt>
                <c:pt idx="4">
                  <c:v>9.1023065273523E-3</c:v>
                </c:pt>
                <c:pt idx="5">
                  <c:v>0</c:v>
                </c:pt>
                <c:pt idx="6">
                  <c:v>0</c:v>
                </c:pt>
              </c:numCache>
            </c:numRef>
          </c:val>
          <c:extLst>
            <c:ext xmlns:c16="http://schemas.microsoft.com/office/drawing/2014/chart" uri="{C3380CC4-5D6E-409C-BE32-E72D297353CC}">
              <c16:uniqueId val="{00000000-CFD6-48F0-9E58-7D8C0CE91473}"/>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0.21549977264764</c:v>
                </c:pt>
                <c:pt idx="2">
                  <c:v>0.15361156882565999</c:v>
                </c:pt>
                <c:pt idx="3">
                  <c:v>0</c:v>
                </c:pt>
                <c:pt idx="4">
                  <c:v>1.8955360469217E-2</c:v>
                </c:pt>
                <c:pt idx="5">
                  <c:v>0</c:v>
                </c:pt>
                <c:pt idx="6">
                  <c:v>0</c:v>
                </c:pt>
              </c:numCache>
            </c:numRef>
          </c:val>
          <c:extLst>
            <c:ext xmlns:c16="http://schemas.microsoft.com/office/drawing/2014/chart" uri="{C3380CC4-5D6E-409C-BE32-E72D297353CC}">
              <c16:uniqueId val="{00000001-CFD6-48F0-9E58-7D8C0CE91473}"/>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6.1183723004429001E-3</c:v>
                </c:pt>
                <c:pt idx="1">
                  <c:v>0.18897751530703999</c:v>
                </c:pt>
                <c:pt idx="2">
                  <c:v>3.4301695098991003E-2</c:v>
                </c:pt>
                <c:pt idx="3">
                  <c:v>0</c:v>
                </c:pt>
                <c:pt idx="4">
                  <c:v>1.0849615559554E-2</c:v>
                </c:pt>
                <c:pt idx="5">
                  <c:v>0</c:v>
                </c:pt>
                <c:pt idx="6">
                  <c:v>0</c:v>
                </c:pt>
              </c:numCache>
            </c:numRef>
          </c:val>
          <c:extLst>
            <c:ext xmlns:c16="http://schemas.microsoft.com/office/drawing/2014/chart" uri="{C3380CC4-5D6E-409C-BE32-E72D297353CC}">
              <c16:uniqueId val="{00000002-CFD6-48F0-9E58-7D8C0CE9147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2.2729506977784E-2</c:v>
                </c:pt>
                <c:pt idx="1">
                  <c:v>0</c:v>
                </c:pt>
                <c:pt idx="2">
                  <c:v>1.965834966564E-2</c:v>
                </c:pt>
                <c:pt idx="3">
                  <c:v>0</c:v>
                </c:pt>
                <c:pt idx="4">
                  <c:v>4.0967229667137998E-2</c:v>
                </c:pt>
                <c:pt idx="5">
                  <c:v>0</c:v>
                </c:pt>
                <c:pt idx="6">
                  <c:v>0</c:v>
                </c:pt>
              </c:numCache>
            </c:numRef>
          </c:val>
          <c:extLst>
            <c:ext xmlns:c16="http://schemas.microsoft.com/office/drawing/2014/chart" uri="{C3380CC4-5D6E-409C-BE32-E72D297353CC}">
              <c16:uniqueId val="{00000003-CFD6-48F0-9E58-7D8C0CE9147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0.13799395179928001</c:v>
                </c:pt>
                <c:pt idx="2">
                  <c:v>0.36389293636447001</c:v>
                </c:pt>
                <c:pt idx="3">
                  <c:v>0</c:v>
                </c:pt>
                <c:pt idx="4">
                  <c:v>5.8535399055625E-2</c:v>
                </c:pt>
                <c:pt idx="5">
                  <c:v>0</c:v>
                </c:pt>
                <c:pt idx="6">
                  <c:v>0</c:v>
                </c:pt>
              </c:numCache>
            </c:numRef>
          </c:val>
          <c:extLst>
            <c:ext xmlns:c16="http://schemas.microsoft.com/office/drawing/2014/chart" uri="{C3380CC4-5D6E-409C-BE32-E72D297353CC}">
              <c16:uniqueId val="{00000004-CFD6-48F0-9E58-7D8C0CE9147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8.0650486301122992E-3</c:v>
                </c:pt>
                <c:pt idx="3">
                  <c:v>0</c:v>
                </c:pt>
                <c:pt idx="4">
                  <c:v>2.5976340814966E-3</c:v>
                </c:pt>
                <c:pt idx="5">
                  <c:v>0</c:v>
                </c:pt>
                <c:pt idx="6">
                  <c:v>0</c:v>
                </c:pt>
              </c:numCache>
            </c:numRef>
          </c:val>
          <c:extLst>
            <c:ext xmlns:c16="http://schemas.microsoft.com/office/drawing/2014/chart" uri="{C3380CC4-5D6E-409C-BE32-E72D297353CC}">
              <c16:uniqueId val="{00000005-CFD6-48F0-9E58-7D8C0CE9147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5.0852101031918003E-3</c:v>
                </c:pt>
                <c:pt idx="2">
                  <c:v>1.1764952138185999E-2</c:v>
                </c:pt>
                <c:pt idx="3">
                  <c:v>0</c:v>
                </c:pt>
                <c:pt idx="4">
                  <c:v>8.4570071025884003E-3</c:v>
                </c:pt>
                <c:pt idx="5">
                  <c:v>0</c:v>
                </c:pt>
                <c:pt idx="6">
                  <c:v>0</c:v>
                </c:pt>
              </c:numCache>
            </c:numRef>
          </c:val>
          <c:extLst>
            <c:ext xmlns:c16="http://schemas.microsoft.com/office/drawing/2014/chart" uri="{C3380CC4-5D6E-409C-BE32-E72D297353CC}">
              <c16:uniqueId val="{00000006-CFD6-48F0-9E58-7D8C0CE9147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0.37744310838669998</c:v>
                </c:pt>
                <c:pt idx="2">
                  <c:v>0.16379399127815</c:v>
                </c:pt>
                <c:pt idx="3">
                  <c:v>0</c:v>
                </c:pt>
                <c:pt idx="4">
                  <c:v>0.99880284092921001</c:v>
                </c:pt>
                <c:pt idx="5">
                  <c:v>0</c:v>
                </c:pt>
                <c:pt idx="6">
                  <c:v>0</c:v>
                </c:pt>
              </c:numCache>
            </c:numRef>
          </c:val>
          <c:extLst>
            <c:ext xmlns:c16="http://schemas.microsoft.com/office/drawing/2014/chart" uri="{C3380CC4-5D6E-409C-BE32-E72D297353CC}">
              <c16:uniqueId val="{00000007-CFD6-48F0-9E58-7D8C0CE9147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0.13969848658060999</c:v>
                </c:pt>
                <c:pt idx="2">
                  <c:v>0.26933058454834002</c:v>
                </c:pt>
                <c:pt idx="3">
                  <c:v>0</c:v>
                </c:pt>
                <c:pt idx="4">
                  <c:v>3.4656108521006999E-2</c:v>
                </c:pt>
                <c:pt idx="5">
                  <c:v>0</c:v>
                </c:pt>
                <c:pt idx="6">
                  <c:v>8.9572362683211001E-3</c:v>
                </c:pt>
              </c:numCache>
            </c:numRef>
          </c:val>
          <c:extLst>
            <c:ext xmlns:c16="http://schemas.microsoft.com/office/drawing/2014/chart" uri="{C3380CC4-5D6E-409C-BE32-E72D297353CC}">
              <c16:uniqueId val="{00000008-CFD6-48F0-9E58-7D8C0CE91473}"/>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2.1531558187037999E-2</c:v>
                </c:pt>
                <c:pt idx="2">
                  <c:v>2.9017716329082999E-2</c:v>
                </c:pt>
                <c:pt idx="3">
                  <c:v>0</c:v>
                </c:pt>
                <c:pt idx="4">
                  <c:v>6.6699318389507002E-3</c:v>
                </c:pt>
                <c:pt idx="5">
                  <c:v>0</c:v>
                </c:pt>
                <c:pt idx="6">
                  <c:v>0</c:v>
                </c:pt>
              </c:numCache>
            </c:numRef>
          </c:val>
          <c:extLst>
            <c:ext xmlns:c16="http://schemas.microsoft.com/office/drawing/2014/chart" uri="{C3380CC4-5D6E-409C-BE32-E72D297353CC}">
              <c16:uniqueId val="{00000009-CFD6-48F0-9E58-7D8C0CE9147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0.11005558799619999</c:v>
                </c:pt>
                <c:pt idx="2">
                  <c:v>0.15465890271051</c:v>
                </c:pt>
                <c:pt idx="3">
                  <c:v>0</c:v>
                </c:pt>
                <c:pt idx="4">
                  <c:v>0.29430748877434998</c:v>
                </c:pt>
                <c:pt idx="5">
                  <c:v>0</c:v>
                </c:pt>
                <c:pt idx="6">
                  <c:v>0</c:v>
                </c:pt>
              </c:numCache>
            </c:numRef>
          </c:val>
          <c:extLst>
            <c:ext xmlns:c16="http://schemas.microsoft.com/office/drawing/2014/chart" uri="{C3380CC4-5D6E-409C-BE32-E72D297353CC}">
              <c16:uniqueId val="{0000000A-CFD6-48F0-9E58-7D8C0CE91473}"/>
            </c:ext>
          </c:extLst>
        </c:ser>
        <c:dLbls>
          <c:showLegendKey val="0"/>
          <c:showVal val="0"/>
          <c:showCatName val="0"/>
          <c:showSerName val="0"/>
          <c:showPercent val="0"/>
          <c:showBubbleSize val="0"/>
        </c:dLbls>
        <c:gapWidth val="219"/>
        <c:overlap val="-27"/>
        <c:axId val="291865664"/>
        <c:axId val="291868944"/>
      </c:barChart>
      <c:catAx>
        <c:axId val="29186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68944"/>
        <c:crosses val="autoZero"/>
        <c:auto val="1"/>
        <c:lblAlgn val="ctr"/>
        <c:lblOffset val="100"/>
        <c:noMultiLvlLbl val="0"/>
      </c:catAx>
      <c:valAx>
        <c:axId val="29186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2068</c:v>
                </c:pt>
                <c:pt idx="1">
                  <c:v>47255</c:v>
                </c:pt>
                <c:pt idx="2">
                  <c:v>12785</c:v>
                </c:pt>
                <c:pt idx="3">
                  <c:v>2286</c:v>
                </c:pt>
                <c:pt idx="4">
                  <c:v>13786</c:v>
                </c:pt>
                <c:pt idx="5">
                  <c:v>453</c:v>
                </c:pt>
                <c:pt idx="6">
                  <c:v>1424</c:v>
                </c:pt>
                <c:pt idx="7">
                  <c:v>9064</c:v>
                </c:pt>
                <c:pt idx="8">
                  <c:v>21485</c:v>
                </c:pt>
                <c:pt idx="9">
                  <c:v>1697</c:v>
                </c:pt>
                <c:pt idx="10">
                  <c:v>1339</c:v>
                </c:pt>
              </c:numCache>
            </c:numRef>
          </c:val>
          <c:extLst>
            <c:ext xmlns:c16="http://schemas.microsoft.com/office/drawing/2014/chart" uri="{C3380CC4-5D6E-409C-BE32-E72D297353CC}">
              <c16:uniqueId val="{00000000-DC2C-4A27-841D-B040D18AA20F}"/>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112</c:v>
                </c:pt>
                <c:pt idx="1">
                  <c:v>3545</c:v>
                </c:pt>
                <c:pt idx="2">
                  <c:v>1766</c:v>
                </c:pt>
                <c:pt idx="3">
                  <c:v>92</c:v>
                </c:pt>
                <c:pt idx="4">
                  <c:v>227</c:v>
                </c:pt>
                <c:pt idx="5">
                  <c:v>21</c:v>
                </c:pt>
                <c:pt idx="6">
                  <c:v>57</c:v>
                </c:pt>
                <c:pt idx="7">
                  <c:v>845</c:v>
                </c:pt>
                <c:pt idx="8">
                  <c:v>282</c:v>
                </c:pt>
                <c:pt idx="9">
                  <c:v>107</c:v>
                </c:pt>
                <c:pt idx="10">
                  <c:v>110</c:v>
                </c:pt>
              </c:numCache>
            </c:numRef>
          </c:val>
          <c:extLst>
            <c:ext xmlns:c16="http://schemas.microsoft.com/office/drawing/2014/chart" uri="{C3380CC4-5D6E-409C-BE32-E72D297353CC}">
              <c16:uniqueId val="{00000001-DC2C-4A27-841D-B040D18AA20F}"/>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11626</c:v>
                </c:pt>
                <c:pt idx="2">
                  <c:v>813</c:v>
                </c:pt>
                <c:pt idx="3">
                  <c:v>33</c:v>
                </c:pt>
                <c:pt idx="4">
                  <c:v>44</c:v>
                </c:pt>
                <c:pt idx="5">
                  <c:v>1</c:v>
                </c:pt>
                <c:pt idx="6">
                  <c:v>9</c:v>
                </c:pt>
                <c:pt idx="7">
                  <c:v>63</c:v>
                </c:pt>
                <c:pt idx="8">
                  <c:v>38</c:v>
                </c:pt>
                <c:pt idx="9">
                  <c:v>4</c:v>
                </c:pt>
                <c:pt idx="10">
                  <c:v>9</c:v>
                </c:pt>
              </c:numCache>
            </c:numRef>
          </c:val>
          <c:extLst>
            <c:ext xmlns:c16="http://schemas.microsoft.com/office/drawing/2014/chart" uri="{C3380CC4-5D6E-409C-BE32-E72D297353CC}">
              <c16:uniqueId val="{00000002-DC2C-4A27-841D-B040D18AA20F}"/>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c:v>
                </c:pt>
                <c:pt idx="1">
                  <c:v>176</c:v>
                </c:pt>
                <c:pt idx="2">
                  <c:v>37</c:v>
                </c:pt>
                <c:pt idx="3">
                  <c:v>3</c:v>
                </c:pt>
                <c:pt idx="4">
                  <c:v>27</c:v>
                </c:pt>
                <c:pt idx="5">
                  <c:v>4</c:v>
                </c:pt>
                <c:pt idx="6">
                  <c:v>6</c:v>
                </c:pt>
                <c:pt idx="7">
                  <c:v>56</c:v>
                </c:pt>
                <c:pt idx="8">
                  <c:v>16</c:v>
                </c:pt>
                <c:pt idx="9">
                  <c:v>4</c:v>
                </c:pt>
                <c:pt idx="10">
                  <c:v>6</c:v>
                </c:pt>
              </c:numCache>
            </c:numRef>
          </c:val>
          <c:extLst>
            <c:ext xmlns:c16="http://schemas.microsoft.com/office/drawing/2014/chart" uri="{C3380CC4-5D6E-409C-BE32-E72D297353CC}">
              <c16:uniqueId val="{00000003-DC2C-4A27-841D-B040D18AA20F}"/>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296</c:v>
                </c:pt>
                <c:pt idx="1">
                  <c:v>4200</c:v>
                </c:pt>
                <c:pt idx="2">
                  <c:v>4</c:v>
                </c:pt>
                <c:pt idx="3">
                  <c:v>1</c:v>
                </c:pt>
                <c:pt idx="4">
                  <c:v>8</c:v>
                </c:pt>
                <c:pt idx="5">
                  <c:v>0</c:v>
                </c:pt>
                <c:pt idx="6">
                  <c:v>0</c:v>
                </c:pt>
                <c:pt idx="7">
                  <c:v>19</c:v>
                </c:pt>
                <c:pt idx="8">
                  <c:v>3</c:v>
                </c:pt>
                <c:pt idx="9">
                  <c:v>1</c:v>
                </c:pt>
                <c:pt idx="10">
                  <c:v>1</c:v>
                </c:pt>
              </c:numCache>
            </c:numRef>
          </c:val>
          <c:extLst>
            <c:ext xmlns:c16="http://schemas.microsoft.com/office/drawing/2014/chart" uri="{C3380CC4-5D6E-409C-BE32-E72D297353CC}">
              <c16:uniqueId val="{00000004-DC2C-4A27-841D-B040D18AA20F}"/>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1</c:v>
                </c:pt>
                <c:pt idx="1">
                  <c:v>128</c:v>
                </c:pt>
                <c:pt idx="2">
                  <c:v>25</c:v>
                </c:pt>
                <c:pt idx="3">
                  <c:v>37</c:v>
                </c:pt>
                <c:pt idx="4">
                  <c:v>37</c:v>
                </c:pt>
                <c:pt idx="5">
                  <c:v>11</c:v>
                </c:pt>
                <c:pt idx="6">
                  <c:v>1</c:v>
                </c:pt>
                <c:pt idx="7">
                  <c:v>40</c:v>
                </c:pt>
                <c:pt idx="8">
                  <c:v>8</c:v>
                </c:pt>
                <c:pt idx="9">
                  <c:v>4</c:v>
                </c:pt>
                <c:pt idx="10">
                  <c:v>0</c:v>
                </c:pt>
              </c:numCache>
            </c:numRef>
          </c:val>
          <c:extLst>
            <c:ext xmlns:c16="http://schemas.microsoft.com/office/drawing/2014/chart" uri="{C3380CC4-5D6E-409C-BE32-E72D297353CC}">
              <c16:uniqueId val="{00000005-DC2C-4A27-841D-B040D18AA20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352</c:v>
                </c:pt>
                <c:pt idx="1">
                  <c:v>2427</c:v>
                </c:pt>
                <c:pt idx="2">
                  <c:v>778</c:v>
                </c:pt>
                <c:pt idx="3">
                  <c:v>1296</c:v>
                </c:pt>
                <c:pt idx="4">
                  <c:v>431</c:v>
                </c:pt>
                <c:pt idx="5">
                  <c:v>249</c:v>
                </c:pt>
                <c:pt idx="6">
                  <c:v>229</c:v>
                </c:pt>
                <c:pt idx="7">
                  <c:v>5426</c:v>
                </c:pt>
                <c:pt idx="8">
                  <c:v>367</c:v>
                </c:pt>
                <c:pt idx="9">
                  <c:v>565</c:v>
                </c:pt>
                <c:pt idx="10">
                  <c:v>342</c:v>
                </c:pt>
              </c:numCache>
            </c:numRef>
          </c:val>
          <c:extLst>
            <c:ext xmlns:c16="http://schemas.microsoft.com/office/drawing/2014/chart" uri="{C3380CC4-5D6E-409C-BE32-E72D297353CC}">
              <c16:uniqueId val="{00000006-DC2C-4A27-841D-B040D18AA20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7992</c:v>
                </c:pt>
                <c:pt idx="1">
                  <c:v>970</c:v>
                </c:pt>
                <c:pt idx="2">
                  <c:v>158</c:v>
                </c:pt>
                <c:pt idx="3">
                  <c:v>118</c:v>
                </c:pt>
                <c:pt idx="4">
                  <c:v>272</c:v>
                </c:pt>
                <c:pt idx="5">
                  <c:v>56</c:v>
                </c:pt>
                <c:pt idx="6">
                  <c:v>262</c:v>
                </c:pt>
                <c:pt idx="7">
                  <c:v>1904</c:v>
                </c:pt>
                <c:pt idx="8">
                  <c:v>720</c:v>
                </c:pt>
                <c:pt idx="9">
                  <c:v>81</c:v>
                </c:pt>
                <c:pt idx="10">
                  <c:v>501</c:v>
                </c:pt>
              </c:numCache>
            </c:numRef>
          </c:val>
          <c:extLst>
            <c:ext xmlns:c16="http://schemas.microsoft.com/office/drawing/2014/chart" uri="{C3380CC4-5D6E-409C-BE32-E72D297353CC}">
              <c16:uniqueId val="{00000007-DC2C-4A27-841D-B040D18AA20F}"/>
            </c:ext>
          </c:extLst>
        </c:ser>
        <c:dLbls>
          <c:showLegendKey val="0"/>
          <c:showVal val="0"/>
          <c:showCatName val="0"/>
          <c:showSerName val="0"/>
          <c:showPercent val="0"/>
          <c:showBubbleSize val="0"/>
        </c:dLbls>
        <c:gapWidth val="150"/>
        <c:overlap val="100"/>
        <c:axId val="291878128"/>
        <c:axId val="291880752"/>
      </c:barChart>
      <c:catAx>
        <c:axId val="29187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80752"/>
        <c:crosses val="autoZero"/>
        <c:auto val="1"/>
        <c:lblAlgn val="ctr"/>
        <c:lblOffset val="100"/>
        <c:noMultiLvlLbl val="0"/>
      </c:catAx>
      <c:valAx>
        <c:axId val="291880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7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BB9-41C0-A43A-3DF5C92AA1C8}"/>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BB9-41C0-A43A-3DF5C92AA1C8}"/>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9BB9-41C0-A43A-3DF5C92AA1C8}"/>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65</c:v>
                </c:pt>
                <c:pt idx="1">
                  <c:v>3</c:v>
                </c:pt>
                <c:pt idx="2">
                  <c:v>12</c:v>
                </c:pt>
                <c:pt idx="3">
                  <c:v>5</c:v>
                </c:pt>
                <c:pt idx="4">
                  <c:v>6</c:v>
                </c:pt>
              </c:numCache>
            </c:numRef>
          </c:val>
          <c:extLst>
            <c:ext xmlns:c16="http://schemas.microsoft.com/office/drawing/2014/chart" uri="{C3380CC4-5D6E-409C-BE32-E72D297353CC}">
              <c16:uniqueId val="{00000003-9BB9-41C0-A43A-3DF5C92AA1C8}"/>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13</c:v>
                </c:pt>
                <c:pt idx="1">
                  <c:v>4</c:v>
                </c:pt>
                <c:pt idx="2">
                  <c:v>15</c:v>
                </c:pt>
                <c:pt idx="3">
                  <c:v>3</c:v>
                </c:pt>
                <c:pt idx="4">
                  <c:v>10</c:v>
                </c:pt>
              </c:numCache>
            </c:numRef>
          </c:val>
          <c:extLst>
            <c:ext xmlns:c16="http://schemas.microsoft.com/office/drawing/2014/chart" uri="{C3380CC4-5D6E-409C-BE32-E72D297353CC}">
              <c16:uniqueId val="{00000004-9BB9-41C0-A43A-3DF5C92AA1C8}"/>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12</c:v>
                </c:pt>
                <c:pt idx="1">
                  <c:v>0</c:v>
                </c:pt>
                <c:pt idx="2">
                  <c:v>1</c:v>
                </c:pt>
                <c:pt idx="3">
                  <c:v>0</c:v>
                </c:pt>
                <c:pt idx="4">
                  <c:v>0</c:v>
                </c:pt>
              </c:numCache>
            </c:numRef>
          </c:val>
          <c:extLst>
            <c:ext xmlns:c16="http://schemas.microsoft.com/office/drawing/2014/chart" uri="{C3380CC4-5D6E-409C-BE32-E72D297353CC}">
              <c16:uniqueId val="{00000005-9BB9-41C0-A43A-3DF5C92AA1C8}"/>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9BB9-41C0-A43A-3DF5C92AA1C8}"/>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2</c:v>
                </c:pt>
                <c:pt idx="1">
                  <c:v>0</c:v>
                </c:pt>
                <c:pt idx="2">
                  <c:v>0</c:v>
                </c:pt>
                <c:pt idx="3">
                  <c:v>0</c:v>
                </c:pt>
                <c:pt idx="4">
                  <c:v>0</c:v>
                </c:pt>
              </c:numCache>
            </c:numRef>
          </c:val>
          <c:extLst>
            <c:ext xmlns:c16="http://schemas.microsoft.com/office/drawing/2014/chart" uri="{C3380CC4-5D6E-409C-BE32-E72D297353CC}">
              <c16:uniqueId val="{00000007-9BB9-41C0-A43A-3DF5C92AA1C8}"/>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9BB9-41C0-A43A-3DF5C92AA1C8}"/>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9BB9-41C0-A43A-3DF5C92AA1C8}"/>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9BB9-41C0-A43A-3DF5C92AA1C8}"/>
            </c:ext>
          </c:extLst>
        </c:ser>
        <c:dLbls>
          <c:showLegendKey val="0"/>
          <c:showVal val="0"/>
          <c:showCatName val="0"/>
          <c:showSerName val="0"/>
          <c:showPercent val="0"/>
          <c:showBubbleSize val="0"/>
        </c:dLbls>
        <c:gapWidth val="219"/>
        <c:overlap val="-27"/>
        <c:axId val="262733376"/>
        <c:axId val="262729768"/>
      </c:barChart>
      <c:catAx>
        <c:axId val="26273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29768"/>
        <c:crosses val="autoZero"/>
        <c:auto val="1"/>
        <c:lblAlgn val="ctr"/>
        <c:lblOffset val="100"/>
        <c:noMultiLvlLbl val="0"/>
      </c:catAx>
      <c:valAx>
        <c:axId val="26272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3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701496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8774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48691399"/>
                    </a:ext>
                  </a:extLst>
                </a:gridCol>
                <a:gridCol w="740664">
                  <a:extLst>
                    <a:ext uri="{9D8B030D-6E8A-4147-A177-3AD203B41FA5}">
                      <a16:colId xmlns:a16="http://schemas.microsoft.com/office/drawing/2014/main" val="3778738801"/>
                    </a:ext>
                  </a:extLst>
                </a:gridCol>
                <a:gridCol w="740664">
                  <a:extLst>
                    <a:ext uri="{9D8B030D-6E8A-4147-A177-3AD203B41FA5}">
                      <a16:colId xmlns:a16="http://schemas.microsoft.com/office/drawing/2014/main" val="3475719233"/>
                    </a:ext>
                  </a:extLst>
                </a:gridCol>
                <a:gridCol w="740664">
                  <a:extLst>
                    <a:ext uri="{9D8B030D-6E8A-4147-A177-3AD203B41FA5}">
                      <a16:colId xmlns:a16="http://schemas.microsoft.com/office/drawing/2014/main" val="2366660972"/>
                    </a:ext>
                  </a:extLst>
                </a:gridCol>
                <a:gridCol w="740664">
                  <a:extLst>
                    <a:ext uri="{9D8B030D-6E8A-4147-A177-3AD203B41FA5}">
                      <a16:colId xmlns:a16="http://schemas.microsoft.com/office/drawing/2014/main" val="3048940931"/>
                    </a:ext>
                  </a:extLst>
                </a:gridCol>
                <a:gridCol w="740664">
                  <a:extLst>
                    <a:ext uri="{9D8B030D-6E8A-4147-A177-3AD203B41FA5}">
                      <a16:colId xmlns:a16="http://schemas.microsoft.com/office/drawing/2014/main" val="1611147891"/>
                    </a:ext>
                  </a:extLst>
                </a:gridCol>
                <a:gridCol w="740664">
                  <a:extLst>
                    <a:ext uri="{9D8B030D-6E8A-4147-A177-3AD203B41FA5}">
                      <a16:colId xmlns:a16="http://schemas.microsoft.com/office/drawing/2014/main" val="3556174940"/>
                    </a:ext>
                  </a:extLst>
                </a:gridCol>
                <a:gridCol w="740664">
                  <a:extLst>
                    <a:ext uri="{9D8B030D-6E8A-4147-A177-3AD203B41FA5}">
                      <a16:colId xmlns:a16="http://schemas.microsoft.com/office/drawing/2014/main" val="2887169347"/>
                    </a:ext>
                  </a:extLst>
                </a:gridCol>
                <a:gridCol w="740664">
                  <a:extLst>
                    <a:ext uri="{9D8B030D-6E8A-4147-A177-3AD203B41FA5}">
                      <a16:colId xmlns:a16="http://schemas.microsoft.com/office/drawing/2014/main" val="3307855340"/>
                    </a:ext>
                  </a:extLst>
                </a:gridCol>
                <a:gridCol w="740664">
                  <a:extLst>
                    <a:ext uri="{9D8B030D-6E8A-4147-A177-3AD203B41FA5}">
                      <a16:colId xmlns:a16="http://schemas.microsoft.com/office/drawing/2014/main" val="110986608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434294843"/>
                  </a:ext>
                </a:extLst>
              </a:tr>
              <a:tr h="370840">
                <a:tc>
                  <a:txBody>
                    <a:bodyPr/>
                    <a:lstStyle/>
                    <a:p>
                      <a:r>
                        <a:rPr lang="en-US" sz="1000"/>
                        <a:t>Banco Supervielle</a:t>
                      </a:r>
                      <a:endParaRPr lang="en-US" sz="1000"/>
                    </a:p>
                  </a:txBody>
                  <a:tcPr/>
                </a:tc>
                <a:tc>
                  <a:txBody>
                    <a:bodyPr/>
                    <a:lstStyle/>
                    <a:p>
                      <a:r>
                        <a:rPr lang="en-US" sz="1000"/>
                        <a:t>509036</a:t>
                      </a:r>
                      <a:endParaRPr lang="en-US" sz="1000"/>
                    </a:p>
                  </a:txBody>
                  <a:tcPr/>
                </a:tc>
                <a:tc>
                  <a:txBody>
                    <a:bodyPr/>
                    <a:lstStyle/>
                    <a:p>
                      <a:r>
                        <a:rPr lang="en-US" sz="1000"/>
                        <a:t>-36</a:t>
                      </a:r>
                      <a:endParaRPr lang="en-US" sz="1000"/>
                    </a:p>
                  </a:txBody>
                  <a:tcPr/>
                </a:tc>
                <a:tc>
                  <a:txBody>
                    <a:bodyPr/>
                    <a:lstStyle/>
                    <a:p>
                      <a:r>
                        <a:rPr lang="en-US" sz="1000"/>
                        <a:t>8</a:t>
                      </a:r>
                      <a:endParaRPr lang="en-US" sz="1000"/>
                    </a:p>
                  </a:txBody>
                  <a:tcPr/>
                </a:tc>
                <a:tc>
                  <a:txBody>
                    <a:bodyPr/>
                    <a:lstStyle/>
                    <a:p>
                      <a:r>
                        <a:rPr lang="en-US" sz="1000"/>
                        <a:t>2478</a:t>
                      </a:r>
                      <a:endParaRPr lang="en-US" sz="1000"/>
                    </a:p>
                  </a:txBody>
                  <a:tcPr/>
                </a:tc>
                <a:tc>
                  <a:txBody>
                    <a:bodyPr/>
                    <a:lstStyle/>
                    <a:p>
                      <a:r>
                        <a:rPr lang="en-US" sz="1000"/>
                        <a:t>352</a:t>
                      </a:r>
                      <a:endParaRPr lang="en-US" sz="1000"/>
                    </a:p>
                  </a:txBody>
                  <a:tcPr/>
                </a:tc>
                <a:tc>
                  <a:txBody>
                    <a:bodyPr/>
                    <a:lstStyle/>
                    <a:p>
                      <a:r>
                        <a:rPr lang="en-US" sz="1000"/>
                        <a:t>7992</a:t>
                      </a:r>
                      <a:endParaRPr lang="en-US" sz="1000"/>
                    </a:p>
                  </a:txBody>
                  <a:tcPr/>
                </a:tc>
                <a:tc>
                  <a:txBody>
                    <a:bodyPr/>
                    <a:lstStyle/>
                    <a:p>
                      <a:r>
                        <a:rPr lang="en-US" sz="1000"/>
                        <a:t>0</a:t>
                      </a:r>
                      <a:endParaRPr lang="en-US" sz="1000"/>
                    </a:p>
                  </a:txBody>
                  <a:tcPr/>
                </a:tc>
                <a:tc>
                  <a:txBody>
                    <a:bodyPr/>
                    <a:lstStyle/>
                    <a:p>
                      <a:r>
                        <a:rPr lang="en-US" sz="1000"/>
                        <a:t>0.2657%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928448887"/>
                  </a:ext>
                </a:extLst>
              </a:tr>
              <a:tr h="370840">
                <a:tc>
                  <a:txBody>
                    <a:bodyPr/>
                    <a:lstStyle/>
                    <a:p>
                      <a:r>
                        <a:rPr lang="en-US" sz="1000"/>
                        <a:t>Banco Galicia</a:t>
                      </a:r>
                      <a:endParaRPr lang="en-US" sz="1000"/>
                    </a:p>
                  </a:txBody>
                  <a:tcPr/>
                </a:tc>
                <a:tc>
                  <a:txBody>
                    <a:bodyPr/>
                    <a:lstStyle/>
                    <a:p>
                      <a:r>
                        <a:rPr lang="en-US" sz="1000"/>
                        <a:t>1054618</a:t>
                      </a:r>
                      <a:endParaRPr lang="en-US" sz="1000"/>
                    </a:p>
                  </a:txBody>
                  <a:tcPr/>
                </a:tc>
                <a:tc>
                  <a:txBody>
                    <a:bodyPr/>
                    <a:lstStyle/>
                    <a:p>
                      <a:r>
                        <a:rPr lang="en-US" sz="1000"/>
                        <a:t>3660</a:t>
                      </a:r>
                      <a:endParaRPr lang="en-US" sz="1000"/>
                    </a:p>
                  </a:txBody>
                  <a:tcPr/>
                </a:tc>
                <a:tc>
                  <a:txBody>
                    <a:bodyPr/>
                    <a:lstStyle/>
                    <a:p>
                      <a:r>
                        <a:rPr lang="en-US" sz="1000"/>
                        <a:t>41</a:t>
                      </a:r>
                      <a:endParaRPr lang="en-US" sz="1000"/>
                    </a:p>
                  </a:txBody>
                  <a:tcPr/>
                </a:tc>
                <a:tc>
                  <a:txBody>
                    <a:bodyPr/>
                    <a:lstStyle/>
                    <a:p>
                      <a:r>
                        <a:rPr lang="en-US" sz="1000"/>
                        <a:t>66930</a:t>
                      </a:r>
                      <a:endParaRPr lang="en-US" sz="1000"/>
                    </a:p>
                  </a:txBody>
                  <a:tcPr/>
                </a:tc>
                <a:tc>
                  <a:txBody>
                    <a:bodyPr/>
                    <a:lstStyle/>
                    <a:p>
                      <a:r>
                        <a:rPr lang="en-US" sz="1000"/>
                        <a:t>2427</a:t>
                      </a:r>
                      <a:endParaRPr lang="en-US" sz="1000"/>
                    </a:p>
                  </a:txBody>
                  <a:tcPr/>
                </a:tc>
                <a:tc>
                  <a:txBody>
                    <a:bodyPr/>
                    <a:lstStyle/>
                    <a:p>
                      <a:r>
                        <a:rPr lang="en-US" sz="1000"/>
                        <a:t>970</a:t>
                      </a:r>
                      <a:endParaRPr lang="en-US" sz="1000"/>
                    </a:p>
                  </a:txBody>
                  <a:tcPr/>
                </a:tc>
                <a:tc>
                  <a:txBody>
                    <a:bodyPr/>
                    <a:lstStyle/>
                    <a:p>
                      <a:r>
                        <a:rPr lang="en-US" sz="1000"/>
                        <a:t>0</a:t>
                      </a:r>
                      <a:endParaRPr lang="en-US" sz="1000"/>
                    </a:p>
                  </a:txBody>
                  <a:tcPr/>
                </a:tc>
                <a:tc>
                  <a:txBody>
                    <a:bodyPr/>
                    <a:lstStyle/>
                    <a:p>
                      <a:r>
                        <a:rPr lang="en-US" sz="1000"/>
                        <a:t>0.1629%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9119982"/>
                  </a:ext>
                </a:extLst>
              </a:tr>
              <a:tr h="370840">
                <a:tc>
                  <a:txBody>
                    <a:bodyPr/>
                    <a:lstStyle/>
                    <a:p>
                      <a:r>
                        <a:rPr lang="en-US" sz="1000"/>
                        <a:t>BBVA Francés</a:t>
                      </a:r>
                      <a:endParaRPr lang="en-US" sz="1000"/>
                    </a:p>
                  </a:txBody>
                  <a:tcPr/>
                </a:tc>
                <a:tc>
                  <a:txBody>
                    <a:bodyPr/>
                    <a:lstStyle/>
                    <a:p>
                      <a:r>
                        <a:rPr lang="en-US" sz="1000"/>
                        <a:t>1261597</a:t>
                      </a:r>
                      <a:endParaRPr lang="en-US" sz="1000"/>
                    </a:p>
                  </a:txBody>
                  <a:tcPr/>
                </a:tc>
                <a:tc>
                  <a:txBody>
                    <a:bodyPr/>
                    <a:lstStyle/>
                    <a:p>
                      <a:r>
                        <a:rPr lang="en-US" sz="1000"/>
                        <a:t>11094</a:t>
                      </a:r>
                      <a:endParaRPr lang="en-US" sz="1000"/>
                    </a:p>
                  </a:txBody>
                  <a:tcPr/>
                </a:tc>
                <a:tc>
                  <a:txBody>
                    <a:bodyPr/>
                    <a:lstStyle/>
                    <a:p>
                      <a:r>
                        <a:rPr lang="en-US" sz="1000"/>
                        <a:t>26</a:t>
                      </a:r>
                      <a:endParaRPr lang="en-US" sz="1000"/>
                    </a:p>
                  </a:txBody>
                  <a:tcPr/>
                </a:tc>
                <a:tc>
                  <a:txBody>
                    <a:bodyPr/>
                    <a:lstStyle/>
                    <a:p>
                      <a:r>
                        <a:rPr lang="en-US" sz="1000"/>
                        <a:t>15430</a:t>
                      </a:r>
                      <a:endParaRPr lang="en-US" sz="1000"/>
                    </a:p>
                  </a:txBody>
                  <a:tcPr/>
                </a:tc>
                <a:tc>
                  <a:txBody>
                    <a:bodyPr/>
                    <a:lstStyle/>
                    <a:p>
                      <a:r>
                        <a:rPr lang="en-US" sz="1000"/>
                        <a:t>778</a:t>
                      </a:r>
                      <a:endParaRPr lang="en-US" sz="1000"/>
                    </a:p>
                  </a:txBody>
                  <a:tcPr/>
                </a:tc>
                <a:tc>
                  <a:txBody>
                    <a:bodyPr/>
                    <a:lstStyle/>
                    <a:p>
                      <a:r>
                        <a:rPr lang="en-US" sz="1000"/>
                        <a:t>158</a:t>
                      </a:r>
                      <a:endParaRPr lang="en-US" sz="1000"/>
                    </a:p>
                  </a:txBody>
                  <a:tcPr/>
                </a:tc>
                <a:tc>
                  <a:txBody>
                    <a:bodyPr/>
                    <a:lstStyle/>
                    <a:p>
                      <a:r>
                        <a:rPr lang="en-US" sz="1000"/>
                        <a:t>0</a:t>
                      </a:r>
                      <a:endParaRPr lang="en-US" sz="1000"/>
                    </a:p>
                  </a:txBody>
                  <a:tcPr/>
                </a:tc>
                <a:tc>
                  <a:txBody>
                    <a:bodyPr/>
                    <a:lstStyle/>
                    <a:p>
                      <a:r>
                        <a:rPr lang="en-US" sz="1000"/>
                        <a:t>0.0501%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91899081"/>
                  </a:ext>
                </a:extLst>
              </a:tr>
              <a:tr h="370840">
                <a:tc>
                  <a:txBody>
                    <a:bodyPr/>
                    <a:lstStyle/>
                    <a:p>
                      <a:r>
                        <a:rPr lang="en-US" sz="1000"/>
                        <a:t>Santander Río</a:t>
                      </a:r>
                      <a:endParaRPr lang="en-US" sz="1000"/>
                    </a:p>
                  </a:txBody>
                  <a:tcPr/>
                </a:tc>
                <a:tc>
                  <a:txBody>
                    <a:bodyPr/>
                    <a:lstStyle/>
                    <a:p>
                      <a:r>
                        <a:rPr lang="en-US" sz="1000"/>
                        <a:t>495794</a:t>
                      </a:r>
                      <a:endParaRPr lang="en-US" sz="1000"/>
                    </a:p>
                  </a:txBody>
                  <a:tcPr/>
                </a:tc>
                <a:tc>
                  <a:txBody>
                    <a:bodyPr/>
                    <a:lstStyle/>
                    <a:p>
                      <a:r>
                        <a:rPr lang="en-US" sz="1000"/>
                        <a:t>3992</a:t>
                      </a:r>
                      <a:endParaRPr lang="en-US" sz="1000"/>
                    </a:p>
                  </a:txBody>
                  <a:tcPr/>
                </a:tc>
                <a:tc>
                  <a:txBody>
                    <a:bodyPr/>
                    <a:lstStyle/>
                    <a:p>
                      <a:r>
                        <a:rPr lang="en-US" sz="1000"/>
                        <a:t>22</a:t>
                      </a:r>
                      <a:endParaRPr lang="en-US" sz="1000"/>
                    </a:p>
                  </a:txBody>
                  <a:tcPr/>
                </a:tc>
                <a:tc>
                  <a:txBody>
                    <a:bodyPr/>
                    <a:lstStyle/>
                    <a:p>
                      <a:r>
                        <a:rPr lang="en-US" sz="1000"/>
                        <a:t>2452</a:t>
                      </a:r>
                      <a:endParaRPr lang="en-US" sz="1000"/>
                    </a:p>
                  </a:txBody>
                  <a:tcPr/>
                </a:tc>
                <a:tc>
                  <a:txBody>
                    <a:bodyPr/>
                    <a:lstStyle/>
                    <a:p>
                      <a:r>
                        <a:rPr lang="en-US" sz="1000"/>
                        <a:t>1296</a:t>
                      </a:r>
                      <a:endParaRPr lang="en-US" sz="1000"/>
                    </a:p>
                  </a:txBody>
                  <a:tcPr/>
                </a:tc>
                <a:tc>
                  <a:txBody>
                    <a:bodyPr/>
                    <a:lstStyle/>
                    <a:p>
                      <a:r>
                        <a:rPr lang="en-US" sz="1000"/>
                        <a:t>118</a:t>
                      </a:r>
                      <a:endParaRPr lang="en-US" sz="1000"/>
                    </a:p>
                  </a:txBody>
                  <a:tcPr/>
                </a:tc>
                <a:tc>
                  <a:txBody>
                    <a:bodyPr/>
                    <a:lstStyle/>
                    <a:p>
                      <a:r>
                        <a:rPr lang="en-US" sz="1000"/>
                        <a:t>229</a:t>
                      </a:r>
                      <a:endParaRPr lang="en-US" sz="1000"/>
                    </a:p>
                  </a:txBody>
                  <a:tcPr/>
                </a:tc>
                <a:tc>
                  <a:txBody>
                    <a:bodyPr/>
                    <a:lstStyle/>
                    <a:p>
                      <a:r>
                        <a:rPr lang="en-US" sz="1000"/>
                        <a:t>0.0356%</a:t>
                      </a:r>
                      <a:endParaRPr lang="en-US" sz="1000"/>
                    </a:p>
                  </a:txBody>
                  <a:tcPr/>
                </a:tc>
                <a:tc>
                  <a:txBody>
                    <a:bodyPr/>
                    <a:lstStyle/>
                    <a:p>
                      <a:r>
                        <a:rPr lang="en-US" sz="1000"/>
                        <a:t>93.4%</a:t>
                      </a:r>
                      <a:endParaRPr lang="en-US" sz="1000"/>
                    </a:p>
                  </a:txBody>
                  <a:tcPr/>
                </a:tc>
                <a:extLst>
                  <a:ext uri="{0D108BD9-81ED-4DB2-BD59-A6C34878D82A}">
                    <a16:rowId xmlns:a16="http://schemas.microsoft.com/office/drawing/2014/main" val="270655587"/>
                  </a:ext>
                </a:extLst>
              </a:tr>
              <a:tr h="370840">
                <a:tc>
                  <a:txBody>
                    <a:bodyPr/>
                    <a:lstStyle/>
                    <a:p>
                      <a:r>
                        <a:rPr lang="en-US" sz="1000"/>
                        <a:t>ICBC Argentina</a:t>
                      </a:r>
                      <a:endParaRPr lang="en-US" sz="1000"/>
                    </a:p>
                  </a:txBody>
                  <a:tcPr/>
                </a:tc>
                <a:tc>
                  <a:txBody>
                    <a:bodyPr/>
                    <a:lstStyle/>
                    <a:p>
                      <a:r>
                        <a:rPr lang="en-US" sz="1000"/>
                        <a:t>227620</a:t>
                      </a:r>
                      <a:endParaRPr lang="en-US" sz="1000"/>
                    </a:p>
                  </a:txBody>
                  <a:tcPr/>
                </a:tc>
                <a:tc>
                  <a:txBody>
                    <a:bodyPr/>
                    <a:lstStyle/>
                    <a:p>
                      <a:r>
                        <a:rPr lang="en-US" sz="1000"/>
                        <a:t>3686</a:t>
                      </a:r>
                      <a:endParaRPr lang="en-US" sz="1000"/>
                    </a:p>
                  </a:txBody>
                  <a:tcPr/>
                </a:tc>
                <a:tc>
                  <a:txBody>
                    <a:bodyPr/>
                    <a:lstStyle/>
                    <a:p>
                      <a:r>
                        <a:rPr lang="en-US" sz="1000"/>
                        <a:t>38</a:t>
                      </a:r>
                      <a:endParaRPr lang="en-US" sz="1000"/>
                    </a:p>
                  </a:txBody>
                  <a:tcPr/>
                </a:tc>
                <a:tc>
                  <a:txBody>
                    <a:bodyPr/>
                    <a:lstStyle/>
                    <a:p>
                      <a:r>
                        <a:rPr lang="en-US" sz="1000"/>
                        <a:t>14129</a:t>
                      </a:r>
                      <a:endParaRPr lang="en-US" sz="1000"/>
                    </a:p>
                  </a:txBody>
                  <a:tcPr/>
                </a:tc>
                <a:tc>
                  <a:txBody>
                    <a:bodyPr/>
                    <a:lstStyle/>
                    <a:p>
                      <a:r>
                        <a:rPr lang="en-US" sz="1000"/>
                        <a:t>431</a:t>
                      </a:r>
                      <a:endParaRPr lang="en-US" sz="1000"/>
                    </a:p>
                  </a:txBody>
                  <a:tcPr/>
                </a:tc>
                <a:tc>
                  <a:txBody>
                    <a:bodyPr/>
                    <a:lstStyle/>
                    <a:p>
                      <a:r>
                        <a:rPr lang="en-US" sz="1000"/>
                        <a:t>272</a:t>
                      </a:r>
                      <a:endParaRPr lang="en-US" sz="1000"/>
                    </a:p>
                  </a:txBody>
                  <a:tcPr/>
                </a:tc>
                <a:tc>
                  <a:txBody>
                    <a:bodyPr/>
                    <a:lstStyle/>
                    <a:p>
                      <a:r>
                        <a:rPr lang="en-US" sz="1000"/>
                        <a:t>129</a:t>
                      </a:r>
                      <a:endParaRPr lang="en-US" sz="1000"/>
                    </a:p>
                  </a:txBody>
                  <a:tcPr/>
                </a:tc>
                <a:tc>
                  <a:txBody>
                    <a:bodyPr/>
                    <a:lstStyle/>
                    <a:p>
                      <a:r>
                        <a:rPr lang="en-US" sz="1000"/>
                        <a:t>0.1729%</a:t>
                      </a:r>
                      <a:endParaRPr lang="en-US" sz="1000"/>
                    </a:p>
                  </a:txBody>
                  <a:tcPr/>
                </a:tc>
                <a:tc>
                  <a:txBody>
                    <a:bodyPr/>
                    <a:lstStyle/>
                    <a:p>
                      <a:r>
                        <a:rPr lang="en-US" sz="1000"/>
                        <a:t>77.8%</a:t>
                      </a:r>
                      <a:endParaRPr lang="en-US" sz="1000"/>
                    </a:p>
                  </a:txBody>
                  <a:tcPr/>
                </a:tc>
                <a:extLst>
                  <a:ext uri="{0D108BD9-81ED-4DB2-BD59-A6C34878D82A}">
                    <a16:rowId xmlns:a16="http://schemas.microsoft.com/office/drawing/2014/main" val="2916648393"/>
                  </a:ext>
                </a:extLst>
              </a:tr>
              <a:tr h="370840">
                <a:tc>
                  <a:txBody>
                    <a:bodyPr/>
                    <a:lstStyle/>
                    <a:p>
                      <a:r>
                        <a:rPr lang="en-US" sz="1000"/>
                        <a:t>Banco Hipotecario</a:t>
                      </a:r>
                      <a:endParaRPr lang="en-US" sz="1000"/>
                    </a:p>
                  </a:txBody>
                  <a:tcPr/>
                </a:tc>
                <a:tc>
                  <a:txBody>
                    <a:bodyPr/>
                    <a:lstStyle/>
                    <a:p>
                      <a:r>
                        <a:rPr lang="en-US" sz="1000"/>
                        <a:t>673805</a:t>
                      </a:r>
                      <a:endParaRPr lang="en-US" sz="1000"/>
                    </a:p>
                  </a:txBody>
                  <a:tcPr/>
                </a:tc>
                <a:tc>
                  <a:txBody>
                    <a:bodyPr/>
                    <a:lstStyle/>
                    <a:p>
                      <a:r>
                        <a:rPr lang="en-US" sz="1000"/>
                        <a:t>594</a:t>
                      </a:r>
                      <a:endParaRPr lang="en-US" sz="1000"/>
                    </a:p>
                  </a:txBody>
                  <a:tcPr/>
                </a:tc>
                <a:tc>
                  <a:txBody>
                    <a:bodyPr/>
                    <a:lstStyle/>
                    <a:p>
                      <a:r>
                        <a:rPr lang="en-US" sz="1000"/>
                        <a:t>16</a:t>
                      </a:r>
                      <a:endParaRPr lang="en-US" sz="1000"/>
                    </a:p>
                  </a:txBody>
                  <a:tcPr/>
                </a:tc>
                <a:tc>
                  <a:txBody>
                    <a:bodyPr/>
                    <a:lstStyle/>
                    <a:p>
                      <a:r>
                        <a:rPr lang="en-US" sz="1000"/>
                        <a:t>490</a:t>
                      </a:r>
                      <a:endParaRPr lang="en-US" sz="1000"/>
                    </a:p>
                  </a:txBody>
                  <a:tcPr/>
                </a:tc>
                <a:tc>
                  <a:txBody>
                    <a:bodyPr/>
                    <a:lstStyle/>
                    <a:p>
                      <a:r>
                        <a:rPr lang="en-US" sz="1000"/>
                        <a:t>249</a:t>
                      </a:r>
                      <a:endParaRPr lang="en-US" sz="1000"/>
                    </a:p>
                  </a:txBody>
                  <a:tcPr/>
                </a:tc>
                <a:tc>
                  <a:txBody>
                    <a:bodyPr/>
                    <a:lstStyle/>
                    <a:p>
                      <a:r>
                        <a:rPr lang="en-US" sz="1000"/>
                        <a:t>56</a:t>
                      </a:r>
                      <a:endParaRPr lang="en-US" sz="1000"/>
                    </a:p>
                  </a:txBody>
                  <a:tcPr/>
                </a:tc>
                <a:tc>
                  <a:txBody>
                    <a:bodyPr/>
                    <a:lstStyle/>
                    <a:p>
                      <a:r>
                        <a:rPr lang="en-US" sz="1000"/>
                        <a:t>76</a:t>
                      </a:r>
                      <a:endParaRPr lang="en-US" sz="1000"/>
                    </a:p>
                  </a:txBody>
                  <a:tcPr/>
                </a:tc>
                <a:tc>
                  <a:txBody>
                    <a:bodyPr/>
                    <a:lstStyle/>
                    <a:p>
                      <a:r>
                        <a:rPr lang="en-US" sz="1000"/>
                        <a:t>0.0074%</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383090262"/>
                  </a:ext>
                </a:extLst>
              </a:tr>
              <a:tr h="370840">
                <a:tc>
                  <a:txBody>
                    <a:bodyPr/>
                    <a:lstStyle/>
                    <a:p>
                      <a:r>
                        <a:rPr lang="en-US" sz="1000"/>
                        <a:t>Banco Ciudad</a:t>
                      </a:r>
                      <a:endParaRPr lang="en-US" sz="1000"/>
                    </a:p>
                  </a:txBody>
                  <a:tcPr/>
                </a:tc>
                <a:tc>
                  <a:txBody>
                    <a:bodyPr/>
                    <a:lstStyle/>
                    <a:p>
                      <a:r>
                        <a:rPr lang="en-US" sz="1000"/>
                        <a:t>447168</a:t>
                      </a:r>
                      <a:endParaRPr lang="en-US" sz="1000"/>
                    </a:p>
                  </a:txBody>
                  <a:tcPr/>
                </a:tc>
                <a:tc>
                  <a:txBody>
                    <a:bodyPr/>
                    <a:lstStyle/>
                    <a:p>
                      <a:r>
                        <a:rPr lang="en-US" sz="1000"/>
                        <a:t>-367</a:t>
                      </a:r>
                      <a:endParaRPr lang="en-US" sz="1000"/>
                    </a:p>
                  </a:txBody>
                  <a:tcPr/>
                </a:tc>
                <a:tc>
                  <a:txBody>
                    <a:bodyPr/>
                    <a:lstStyle/>
                    <a:p>
                      <a:r>
                        <a:rPr lang="en-US" sz="1000"/>
                        <a:t>44</a:t>
                      </a:r>
                      <a:endParaRPr lang="en-US" sz="1000"/>
                    </a:p>
                  </a:txBody>
                  <a:tcPr/>
                </a:tc>
                <a:tc>
                  <a:txBody>
                    <a:bodyPr/>
                    <a:lstStyle/>
                    <a:p>
                      <a:r>
                        <a:rPr lang="en-US" sz="1000"/>
                        <a:t>1497</a:t>
                      </a:r>
                      <a:endParaRPr lang="en-US" sz="1000"/>
                    </a:p>
                  </a:txBody>
                  <a:tcPr/>
                </a:tc>
                <a:tc>
                  <a:txBody>
                    <a:bodyPr/>
                    <a:lstStyle/>
                    <a:p>
                      <a:r>
                        <a:rPr lang="en-US" sz="1000"/>
                        <a:t>229</a:t>
                      </a:r>
                      <a:endParaRPr lang="en-US" sz="1000"/>
                    </a:p>
                  </a:txBody>
                  <a:tcPr/>
                </a:tc>
                <a:tc>
                  <a:txBody>
                    <a:bodyPr/>
                    <a:lstStyle/>
                    <a:p>
                      <a:r>
                        <a:rPr lang="en-US" sz="1000"/>
                        <a:t>262</a:t>
                      </a:r>
                      <a:endParaRPr lang="en-US" sz="1000"/>
                    </a:p>
                  </a:txBody>
                  <a:tcPr/>
                </a:tc>
                <a:tc>
                  <a:txBody>
                    <a:bodyPr/>
                    <a:lstStyle/>
                    <a:p>
                      <a:r>
                        <a:rPr lang="en-US" sz="1000"/>
                        <a:t>0</a:t>
                      </a:r>
                      <a:endParaRPr lang="en-US" sz="1000"/>
                    </a:p>
                  </a:txBody>
                  <a:tcPr/>
                </a:tc>
                <a:tc>
                  <a:txBody>
                    <a:bodyPr/>
                    <a:lstStyle/>
                    <a:p>
                      <a:r>
                        <a:rPr lang="en-US" sz="1000"/>
                        <a:t>0.0101%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04402797"/>
                  </a:ext>
                </a:extLst>
              </a:tr>
              <a:tr h="370840">
                <a:tc>
                  <a:txBody>
                    <a:bodyPr/>
                    <a:lstStyle/>
                    <a:p>
                      <a:r>
                        <a:rPr lang="en-US" sz="1000"/>
                        <a:t>Banco Provincia</a:t>
                      </a:r>
                      <a:endParaRPr lang="en-US" sz="1000"/>
                    </a:p>
                  </a:txBody>
                  <a:tcPr/>
                </a:tc>
                <a:tc>
                  <a:txBody>
                    <a:bodyPr/>
                    <a:lstStyle/>
                    <a:p>
                      <a:r>
                        <a:rPr lang="en-US" sz="1000"/>
                        <a:t>97187</a:t>
                      </a:r>
                      <a:endParaRPr lang="en-US" sz="1000"/>
                    </a:p>
                  </a:txBody>
                  <a:tcPr/>
                </a:tc>
                <a:tc>
                  <a:txBody>
                    <a:bodyPr/>
                    <a:lstStyle/>
                    <a:p>
                      <a:r>
                        <a:rPr lang="en-US" sz="1000"/>
                        <a:t>2521</a:t>
                      </a:r>
                      <a:endParaRPr lang="en-US" sz="1000"/>
                    </a:p>
                  </a:txBody>
                  <a:tcPr/>
                </a:tc>
                <a:tc>
                  <a:txBody>
                    <a:bodyPr/>
                    <a:lstStyle/>
                    <a:p>
                      <a:r>
                        <a:rPr lang="en-US" sz="1000"/>
                        <a:t>49</a:t>
                      </a:r>
                      <a:endParaRPr lang="en-US" sz="1000"/>
                    </a:p>
                  </a:txBody>
                  <a:tcPr/>
                </a:tc>
                <a:tc>
                  <a:txBody>
                    <a:bodyPr/>
                    <a:lstStyle/>
                    <a:p>
                      <a:r>
                        <a:rPr lang="en-US" sz="1000"/>
                        <a:t>10087</a:t>
                      </a:r>
                      <a:endParaRPr lang="en-US" sz="1000"/>
                    </a:p>
                  </a:txBody>
                  <a:tcPr/>
                </a:tc>
                <a:tc>
                  <a:txBody>
                    <a:bodyPr/>
                    <a:lstStyle/>
                    <a:p>
                      <a:r>
                        <a:rPr lang="en-US" sz="1000"/>
                        <a:t>5426</a:t>
                      </a:r>
                      <a:endParaRPr lang="en-US" sz="1000"/>
                    </a:p>
                  </a:txBody>
                  <a:tcPr/>
                </a:tc>
                <a:tc>
                  <a:txBody>
                    <a:bodyPr/>
                    <a:lstStyle/>
                    <a:p>
                      <a:r>
                        <a:rPr lang="en-US" sz="1000"/>
                        <a:t>1904</a:t>
                      </a:r>
                      <a:endParaRPr lang="en-US" sz="1000"/>
                    </a:p>
                  </a:txBody>
                  <a:tcPr/>
                </a:tc>
                <a:tc>
                  <a:txBody>
                    <a:bodyPr/>
                    <a:lstStyle/>
                    <a:p>
                      <a:r>
                        <a:rPr lang="en-US" sz="1000"/>
                        <a:t>6</a:t>
                      </a:r>
                      <a:endParaRPr lang="en-US" sz="1000"/>
                    </a:p>
                  </a:txBody>
                  <a:tcPr/>
                </a:tc>
                <a:tc>
                  <a:txBody>
                    <a:bodyPr/>
                    <a:lstStyle/>
                    <a:p>
                      <a:r>
                        <a:rPr lang="en-US" sz="1000"/>
                        <a:t>0.3705%</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342672673"/>
                  </a:ext>
                </a:extLst>
              </a:tr>
              <a:tr h="370840">
                <a:tc>
                  <a:txBody>
                    <a:bodyPr/>
                    <a:lstStyle/>
                    <a:p>
                      <a:r>
                        <a:rPr lang="en-US" sz="1000"/>
                        <a:t>Banco Macro</a:t>
                      </a:r>
                      <a:endParaRPr lang="en-US" sz="1000"/>
                    </a:p>
                  </a:txBody>
                  <a:tcPr/>
                </a:tc>
                <a:tc>
                  <a:txBody>
                    <a:bodyPr/>
                    <a:lstStyle/>
                    <a:p>
                      <a:r>
                        <a:rPr lang="en-US" sz="1000"/>
                        <a:t>425348</a:t>
                      </a:r>
                      <a:endParaRPr lang="en-US" sz="1000"/>
                    </a:p>
                  </a:txBody>
                  <a:tcPr/>
                </a:tc>
                <a:tc>
                  <a:txBody>
                    <a:bodyPr/>
                    <a:lstStyle/>
                    <a:p>
                      <a:r>
                        <a:rPr lang="en-US" sz="1000"/>
                        <a:t>1839</a:t>
                      </a:r>
                      <a:endParaRPr lang="en-US" sz="1000"/>
                    </a:p>
                  </a:txBody>
                  <a:tcPr/>
                </a:tc>
                <a:tc>
                  <a:txBody>
                    <a:bodyPr/>
                    <a:lstStyle/>
                    <a:p>
                      <a:r>
                        <a:rPr lang="en-US" sz="1000"/>
                        <a:t>30</a:t>
                      </a:r>
                      <a:endParaRPr lang="en-US" sz="1000"/>
                    </a:p>
                  </a:txBody>
                  <a:tcPr/>
                </a:tc>
                <a:tc>
                  <a:txBody>
                    <a:bodyPr/>
                    <a:lstStyle/>
                    <a:p>
                      <a:r>
                        <a:rPr lang="en-US" sz="1000"/>
                        <a:t>21832</a:t>
                      </a:r>
                      <a:endParaRPr lang="en-US" sz="1000"/>
                    </a:p>
                  </a:txBody>
                  <a:tcPr/>
                </a:tc>
                <a:tc>
                  <a:txBody>
                    <a:bodyPr/>
                    <a:lstStyle/>
                    <a:p>
                      <a:r>
                        <a:rPr lang="en-US" sz="1000"/>
                        <a:t>367</a:t>
                      </a:r>
                      <a:endParaRPr lang="en-US" sz="1000"/>
                    </a:p>
                  </a:txBody>
                  <a:tcPr/>
                </a:tc>
                <a:tc>
                  <a:txBody>
                    <a:bodyPr/>
                    <a:lstStyle/>
                    <a:p>
                      <a:r>
                        <a:rPr lang="en-US" sz="1000"/>
                        <a:t>720</a:t>
                      </a:r>
                      <a:endParaRPr lang="en-US" sz="1000"/>
                    </a:p>
                  </a:txBody>
                  <a:tcPr/>
                </a:tc>
                <a:tc>
                  <a:txBody>
                    <a:bodyPr/>
                    <a:lstStyle/>
                    <a:p>
                      <a:r>
                        <a:rPr lang="en-US" sz="1000"/>
                        <a:t>0</a:t>
                      </a:r>
                      <a:endParaRPr lang="en-US" sz="1000"/>
                    </a:p>
                  </a:txBody>
                  <a:tcPr/>
                </a:tc>
                <a:tc>
                  <a:txBody>
                    <a:bodyPr/>
                    <a:lstStyle/>
                    <a:p>
                      <a:r>
                        <a:rPr lang="en-US" sz="1000"/>
                        <a:t>0.1800%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90648073"/>
                  </a:ext>
                </a:extLst>
              </a:tr>
              <a:tr h="370840">
                <a:tc>
                  <a:txBody>
                    <a:bodyPr/>
                    <a:lstStyle/>
                    <a:p>
                      <a:r>
                        <a:rPr lang="en-US" sz="1000"/>
                        <a:t>HSBC Argentina</a:t>
                      </a:r>
                      <a:endParaRPr lang="en-US" sz="1000"/>
                    </a:p>
                  </a:txBody>
                  <a:tcPr/>
                </a:tc>
                <a:tc>
                  <a:txBody>
                    <a:bodyPr/>
                    <a:lstStyle/>
                    <a:p>
                      <a:r>
                        <a:rPr lang="en-US" sz="1000"/>
                        <a:t>147025</a:t>
                      </a:r>
                      <a:endParaRPr lang="en-US" sz="1000"/>
                    </a:p>
                  </a:txBody>
                  <a:tcPr/>
                </a:tc>
                <a:tc>
                  <a:txBody>
                    <a:bodyPr/>
                    <a:lstStyle/>
                    <a:p>
                      <a:r>
                        <a:rPr lang="en-US" sz="1000"/>
                        <a:t>2291</a:t>
                      </a:r>
                      <a:endParaRPr lang="en-US" sz="1000"/>
                    </a:p>
                  </a:txBody>
                  <a:tcPr/>
                </a:tc>
                <a:tc>
                  <a:txBody>
                    <a:bodyPr/>
                    <a:lstStyle/>
                    <a:p>
                      <a:r>
                        <a:rPr lang="en-US" sz="1000"/>
                        <a:t>67</a:t>
                      </a:r>
                      <a:endParaRPr lang="en-US" sz="1000"/>
                    </a:p>
                  </a:txBody>
                  <a:tcPr/>
                </a:tc>
                <a:tc>
                  <a:txBody>
                    <a:bodyPr/>
                    <a:lstStyle/>
                    <a:p>
                      <a:r>
                        <a:rPr lang="en-US" sz="1000"/>
                        <a:t>1817</a:t>
                      </a:r>
                      <a:endParaRPr lang="en-US" sz="1000"/>
                    </a:p>
                  </a:txBody>
                  <a:tcPr/>
                </a:tc>
                <a:tc>
                  <a:txBody>
                    <a:bodyPr/>
                    <a:lstStyle/>
                    <a:p>
                      <a:r>
                        <a:rPr lang="en-US" sz="1000"/>
                        <a:t>565</a:t>
                      </a:r>
                      <a:endParaRPr lang="en-US" sz="1000"/>
                    </a:p>
                  </a:txBody>
                  <a:tcPr/>
                </a:tc>
                <a:tc>
                  <a:txBody>
                    <a:bodyPr/>
                    <a:lstStyle/>
                    <a:p>
                      <a:r>
                        <a:rPr lang="en-US" sz="1000"/>
                        <a:t>81</a:t>
                      </a:r>
                      <a:endParaRPr lang="en-US" sz="1000"/>
                    </a:p>
                  </a:txBody>
                  <a:tcPr/>
                </a:tc>
                <a:tc>
                  <a:txBody>
                    <a:bodyPr/>
                    <a:lstStyle/>
                    <a:p>
                      <a:r>
                        <a:rPr lang="en-US" sz="1000"/>
                        <a:t>0</a:t>
                      </a:r>
                      <a:endParaRPr lang="en-US" sz="1000"/>
                    </a:p>
                  </a:txBody>
                  <a:tcPr/>
                </a:tc>
                <a:tc>
                  <a:txBody>
                    <a:bodyPr/>
                    <a:lstStyle/>
                    <a:p>
                      <a:r>
                        <a:rPr lang="en-US" sz="1000"/>
                        <a:t>0.0252%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71116709"/>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070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0644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1273207"/>
                    </a:ext>
                  </a:extLst>
                </a:gridCol>
                <a:gridCol w="740664">
                  <a:extLst>
                    <a:ext uri="{9D8B030D-6E8A-4147-A177-3AD203B41FA5}">
                      <a16:colId xmlns:a16="http://schemas.microsoft.com/office/drawing/2014/main" val="799724742"/>
                    </a:ext>
                  </a:extLst>
                </a:gridCol>
                <a:gridCol w="740664">
                  <a:extLst>
                    <a:ext uri="{9D8B030D-6E8A-4147-A177-3AD203B41FA5}">
                      <a16:colId xmlns:a16="http://schemas.microsoft.com/office/drawing/2014/main" val="3179498436"/>
                    </a:ext>
                  </a:extLst>
                </a:gridCol>
                <a:gridCol w="740664">
                  <a:extLst>
                    <a:ext uri="{9D8B030D-6E8A-4147-A177-3AD203B41FA5}">
                      <a16:colId xmlns:a16="http://schemas.microsoft.com/office/drawing/2014/main" val="1181123436"/>
                    </a:ext>
                  </a:extLst>
                </a:gridCol>
                <a:gridCol w="740664">
                  <a:extLst>
                    <a:ext uri="{9D8B030D-6E8A-4147-A177-3AD203B41FA5}">
                      <a16:colId xmlns:a16="http://schemas.microsoft.com/office/drawing/2014/main" val="3629922632"/>
                    </a:ext>
                  </a:extLst>
                </a:gridCol>
                <a:gridCol w="740664">
                  <a:extLst>
                    <a:ext uri="{9D8B030D-6E8A-4147-A177-3AD203B41FA5}">
                      <a16:colId xmlns:a16="http://schemas.microsoft.com/office/drawing/2014/main" val="344324506"/>
                    </a:ext>
                  </a:extLst>
                </a:gridCol>
                <a:gridCol w="740664">
                  <a:extLst>
                    <a:ext uri="{9D8B030D-6E8A-4147-A177-3AD203B41FA5}">
                      <a16:colId xmlns:a16="http://schemas.microsoft.com/office/drawing/2014/main" val="1126826314"/>
                    </a:ext>
                  </a:extLst>
                </a:gridCol>
                <a:gridCol w="740664">
                  <a:extLst>
                    <a:ext uri="{9D8B030D-6E8A-4147-A177-3AD203B41FA5}">
                      <a16:colId xmlns:a16="http://schemas.microsoft.com/office/drawing/2014/main" val="940026127"/>
                    </a:ext>
                  </a:extLst>
                </a:gridCol>
                <a:gridCol w="740664">
                  <a:extLst>
                    <a:ext uri="{9D8B030D-6E8A-4147-A177-3AD203B41FA5}">
                      <a16:colId xmlns:a16="http://schemas.microsoft.com/office/drawing/2014/main" val="912901326"/>
                    </a:ext>
                  </a:extLst>
                </a:gridCol>
                <a:gridCol w="740664">
                  <a:extLst>
                    <a:ext uri="{9D8B030D-6E8A-4147-A177-3AD203B41FA5}">
                      <a16:colId xmlns:a16="http://schemas.microsoft.com/office/drawing/2014/main" val="991139845"/>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536040377"/>
                  </a:ext>
                </a:extLst>
              </a:tr>
              <a:tr h="370840">
                <a:tc>
                  <a:txBody>
                    <a:bodyPr/>
                    <a:lstStyle/>
                    <a:p>
                      <a:r>
                        <a:rPr lang="en-US" sz="1000"/>
                        <a:t>Banco Nación</a:t>
                      </a:r>
                      <a:endParaRPr lang="en-US" sz="1000"/>
                    </a:p>
                  </a:txBody>
                  <a:tcPr/>
                </a:tc>
                <a:tc>
                  <a:txBody>
                    <a:bodyPr/>
                    <a:lstStyle/>
                    <a:p>
                      <a:r>
                        <a:rPr lang="en-US" sz="1000"/>
                        <a:t>39678</a:t>
                      </a:r>
                      <a:endParaRPr lang="en-US" sz="1000"/>
                    </a:p>
                  </a:txBody>
                  <a:tcPr/>
                </a:tc>
                <a:tc>
                  <a:txBody>
                    <a:bodyPr/>
                    <a:lstStyle/>
                    <a:p>
                      <a:r>
                        <a:rPr lang="en-US" sz="1000"/>
                        <a:t>1603</a:t>
                      </a:r>
                      <a:endParaRPr lang="en-US" sz="1000"/>
                    </a:p>
                  </a:txBody>
                  <a:tcPr/>
                </a:tc>
                <a:tc>
                  <a:txBody>
                    <a:bodyPr/>
                    <a:lstStyle/>
                    <a:p>
                      <a:r>
                        <a:rPr lang="en-US" sz="1000"/>
                        <a:t>40</a:t>
                      </a:r>
                      <a:endParaRPr lang="en-US" sz="1000"/>
                    </a:p>
                  </a:txBody>
                  <a:tcPr/>
                </a:tc>
                <a:tc>
                  <a:txBody>
                    <a:bodyPr/>
                    <a:lstStyle/>
                    <a:p>
                      <a:r>
                        <a:rPr lang="en-US" sz="1000"/>
                        <a:t>1465</a:t>
                      </a:r>
                      <a:endParaRPr lang="en-US" sz="1000"/>
                    </a:p>
                  </a:txBody>
                  <a:tcPr/>
                </a:tc>
                <a:tc>
                  <a:txBody>
                    <a:bodyPr/>
                    <a:lstStyle/>
                    <a:p>
                      <a:r>
                        <a:rPr lang="en-US" sz="1000"/>
                        <a:t>342</a:t>
                      </a:r>
                      <a:endParaRPr lang="en-US" sz="1000"/>
                    </a:p>
                  </a:txBody>
                  <a:tcPr/>
                </a:tc>
                <a:tc>
                  <a:txBody>
                    <a:bodyPr/>
                    <a:lstStyle/>
                    <a:p>
                      <a:r>
                        <a:rPr lang="en-US" sz="1000"/>
                        <a:t>501</a:t>
                      </a:r>
                      <a:endParaRPr lang="en-US" sz="1000"/>
                    </a:p>
                  </a:txBody>
                  <a:tcPr/>
                </a:tc>
                <a:tc>
                  <a:txBody>
                    <a:bodyPr/>
                    <a:lstStyle/>
                    <a:p>
                      <a:r>
                        <a:rPr lang="en-US" sz="1000"/>
                        <a:t>0</a:t>
                      </a:r>
                      <a:endParaRPr lang="en-US" sz="1000"/>
                    </a:p>
                  </a:txBody>
                  <a:tcPr/>
                </a:tc>
                <a:tc>
                  <a:txBody>
                    <a:bodyPr/>
                    <a:lstStyle/>
                    <a:p>
                      <a:r>
                        <a:rPr lang="en-US" sz="1000"/>
                        <a:t>0.1484%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74130121"/>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9784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73817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287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3536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440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27363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1569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19009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147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16165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4095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52814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1589390"/>
                    </a:ext>
                  </a:extLst>
                </a:gridCol>
                <a:gridCol w="658368">
                  <a:extLst>
                    <a:ext uri="{9D8B030D-6E8A-4147-A177-3AD203B41FA5}">
                      <a16:colId xmlns:a16="http://schemas.microsoft.com/office/drawing/2014/main" val="1410312011"/>
                    </a:ext>
                  </a:extLst>
                </a:gridCol>
                <a:gridCol w="658368">
                  <a:extLst>
                    <a:ext uri="{9D8B030D-6E8A-4147-A177-3AD203B41FA5}">
                      <a16:colId xmlns:a16="http://schemas.microsoft.com/office/drawing/2014/main" val="1043674900"/>
                    </a:ext>
                  </a:extLst>
                </a:gridCol>
                <a:gridCol w="658368">
                  <a:extLst>
                    <a:ext uri="{9D8B030D-6E8A-4147-A177-3AD203B41FA5}">
                      <a16:colId xmlns:a16="http://schemas.microsoft.com/office/drawing/2014/main" val="977795701"/>
                    </a:ext>
                  </a:extLst>
                </a:gridCol>
                <a:gridCol w="658368">
                  <a:extLst>
                    <a:ext uri="{9D8B030D-6E8A-4147-A177-3AD203B41FA5}">
                      <a16:colId xmlns:a16="http://schemas.microsoft.com/office/drawing/2014/main" val="1444187496"/>
                    </a:ext>
                  </a:extLst>
                </a:gridCol>
                <a:gridCol w="658368">
                  <a:extLst>
                    <a:ext uri="{9D8B030D-6E8A-4147-A177-3AD203B41FA5}">
                      <a16:colId xmlns:a16="http://schemas.microsoft.com/office/drawing/2014/main" val="3599344082"/>
                    </a:ext>
                  </a:extLst>
                </a:gridCol>
                <a:gridCol w="658368">
                  <a:extLst>
                    <a:ext uri="{9D8B030D-6E8A-4147-A177-3AD203B41FA5}">
                      <a16:colId xmlns:a16="http://schemas.microsoft.com/office/drawing/2014/main" val="656794670"/>
                    </a:ext>
                  </a:extLst>
                </a:gridCol>
                <a:gridCol w="658368">
                  <a:extLst>
                    <a:ext uri="{9D8B030D-6E8A-4147-A177-3AD203B41FA5}">
                      <a16:colId xmlns:a16="http://schemas.microsoft.com/office/drawing/2014/main" val="250861801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120876218"/>
                  </a:ext>
                </a:extLst>
              </a:tr>
              <a:tr h="370840">
                <a:tc>
                  <a:txBody>
                    <a:bodyPr/>
                    <a:lstStyle/>
                    <a:p>
                      <a:r>
                        <a:rPr lang="es-ES" sz="1000" b="1"/>
                        <a:t>Banco Galicia - 2017-01-12 18:00:00</a:t>
                      </a:r>
                      <a:r>
                        <a:rPr lang="es-ES" sz="1000"/>
                        <a:t>
¿Cómo estás viviendo o estás por vivir tu #Verano17? ¡A votar con las opciones de Me Gusta! Acordate que donde vayas, tenés beneficios con tus Tarjetas Galicia: http://bit.ly/VeranoBG 🌊☀️😎</a:t>
                      </a:r>
                      <a:endParaRPr lang="en-US" sz="1000"/>
                    </a:p>
                  </a:txBody>
                  <a:tcPr/>
                </a:tc>
                <a:tc>
                  <a:txBody>
                    <a:bodyPr/>
                    <a:lstStyle/>
                    <a:p>
                      <a:r>
                        <a:rPr lang="en-US" sz="1000"/>
                        <a:t>28676</a:t>
                      </a:r>
                      <a:endParaRPr lang="en-US" sz="1000"/>
                    </a:p>
                  </a:txBody>
                  <a:tcPr/>
                </a:tc>
                <a:tc>
                  <a:txBody>
                    <a:bodyPr/>
                    <a:lstStyle/>
                    <a:p>
                      <a:r>
                        <a:rPr lang="en-US" sz="1000"/>
                        <a:t>28297</a:t>
                      </a:r>
                      <a:endParaRPr lang="en-US" sz="1000"/>
                    </a:p>
                  </a:txBody>
                  <a:tcPr/>
                </a:tc>
                <a:tc>
                  <a:txBody>
                    <a:bodyPr/>
                    <a:lstStyle/>
                    <a:p>
                      <a:r>
                        <a:rPr lang="en-US" sz="1000"/>
                        <a:t>167</a:t>
                      </a:r>
                      <a:endParaRPr lang="en-US" sz="1000"/>
                    </a:p>
                  </a:txBody>
                  <a:tcPr/>
                </a:tc>
                <a:tc>
                  <a:txBody>
                    <a:bodyPr/>
                    <a:lstStyle/>
                    <a:p>
                      <a:r>
                        <a:rPr lang="en-US" sz="1000"/>
                        <a:t>212</a:t>
                      </a:r>
                      <a:endParaRPr lang="en-US" sz="1000"/>
                    </a:p>
                  </a:txBody>
                  <a:tcPr/>
                </a:tc>
                <a:tc>
                  <a:txBody>
                    <a:bodyPr/>
                    <a:lstStyle/>
                    <a:p>
                      <a:r>
                        <a:rPr lang="en-US" sz="1000"/>
                        <a:t>2.7277%</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71619233"/>
                  </a:ext>
                </a:extLst>
              </a:tr>
              <a:tr h="370840">
                <a:tc>
                  <a:txBody>
                    <a:bodyPr/>
                    <a:lstStyle/>
                    <a:p>
                      <a:r>
                        <a:rPr lang="es-ES" sz="1000" b="1"/>
                        <a:t>Banco Supervielle - 2017-01-25 17:45:19</a:t>
                      </a:r>
                      <a:r>
                        <a:rPr lang="es-ES" sz="1000"/>
                        <a:t>
Lautaro Sabio tiene 14 años, sufre un cuadro de insuficiencia cardíaca y se encuentra internado en el Hospital Italiano de Buenos Aires. 
Está conectado a un corazón artificial desde el 12 de enero y necesita un donante de forma urgente.
Por eso, te proponemos sumarte y, entre todos, armar una inmensa red para concientizar sobre la donación de órganos. Poné la frase #UnCorazónparaLauti en tus redes sociales, contale a tus amigos y compartilo con tus parientes. 
Si querés comunicarte con la línea gratuita del INCUCAI - Oficial, llamá al 0800.555.4628
¡Fuerza Lauti!</a:t>
                      </a:r>
                      <a:endParaRPr lang="en-US" sz="1000"/>
                    </a:p>
                  </a:txBody>
                  <a:tcPr/>
                </a:tc>
                <a:tc>
                  <a:txBody>
                    <a:bodyPr/>
                    <a:lstStyle/>
                    <a:p>
                      <a:r>
                        <a:rPr lang="en-US" sz="1000"/>
                        <a:t>10374</a:t>
                      </a:r>
                      <a:endParaRPr lang="en-US" sz="1000"/>
                    </a:p>
                  </a:txBody>
                  <a:tcPr/>
                </a:tc>
                <a:tc>
                  <a:txBody>
                    <a:bodyPr/>
                    <a:lstStyle/>
                    <a:p>
                      <a:r>
                        <a:rPr lang="en-US" sz="1000"/>
                        <a:t>2211</a:t>
                      </a:r>
                      <a:endParaRPr lang="en-US" sz="1000"/>
                    </a:p>
                  </a:txBody>
                  <a:tcPr/>
                </a:tc>
                <a:tc>
                  <a:txBody>
                    <a:bodyPr/>
                    <a:lstStyle/>
                    <a:p>
                      <a:r>
                        <a:rPr lang="en-US" sz="1000"/>
                        <a:t>180</a:t>
                      </a:r>
                      <a:endParaRPr lang="en-US" sz="1000"/>
                    </a:p>
                  </a:txBody>
                  <a:tcPr/>
                </a:tc>
                <a:tc>
                  <a:txBody>
                    <a:bodyPr/>
                    <a:lstStyle/>
                    <a:p>
                      <a:r>
                        <a:rPr lang="en-US" sz="1000"/>
                        <a:t>7983</a:t>
                      </a:r>
                      <a:endParaRPr lang="en-US" sz="1000"/>
                    </a:p>
                  </a:txBody>
                  <a:tcPr/>
                </a:tc>
                <a:tc>
                  <a:txBody>
                    <a:bodyPr/>
                    <a:lstStyle/>
                    <a:p>
                      <a:r>
                        <a:rPr lang="en-US" sz="1000"/>
                        <a:t>2.0380%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83833295"/>
                  </a:ext>
                </a:extLst>
              </a:tr>
              <a:tr h="370840">
                <a:tc>
                  <a:txBody>
                    <a:bodyPr/>
                    <a:lstStyle/>
                    <a:p>
                      <a:r>
                        <a:rPr lang="es-ES" sz="1000" b="1"/>
                        <a:t>Banco Galicia - 2017-01-18 16:00:01</a:t>
                      </a:r>
                      <a:r>
                        <a:rPr lang="es-ES" sz="1000"/>
                        <a:t>
¿Qué te gustaría remodelar en #2017? Inspirate con el especial de Blaisten hasta el 21/1: http://bit.ly/BGBlastein</a:t>
                      </a:r>
                      <a:endParaRPr lang="en-US" sz="1000"/>
                    </a:p>
                  </a:txBody>
                  <a:tcPr/>
                </a:tc>
                <a:tc>
                  <a:txBody>
                    <a:bodyPr/>
                    <a:lstStyle/>
                    <a:p>
                      <a:r>
                        <a:rPr lang="en-US" sz="1000"/>
                        <a:t>5451</a:t>
                      </a:r>
                      <a:endParaRPr lang="en-US" sz="1000"/>
                    </a:p>
                  </a:txBody>
                  <a:tcPr/>
                </a:tc>
                <a:tc>
                  <a:txBody>
                    <a:bodyPr/>
                    <a:lstStyle/>
                    <a:p>
                      <a:r>
                        <a:rPr lang="en-US" sz="1000"/>
                        <a:t>5385</a:t>
                      </a:r>
                      <a:endParaRPr lang="en-US" sz="1000"/>
                    </a:p>
                  </a:txBody>
                  <a:tcPr/>
                </a:tc>
                <a:tc>
                  <a:txBody>
                    <a:bodyPr/>
                    <a:lstStyle/>
                    <a:p>
                      <a:r>
                        <a:rPr lang="en-US" sz="1000"/>
                        <a:t>26</a:t>
                      </a:r>
                      <a:endParaRPr lang="en-US" sz="1000"/>
                    </a:p>
                  </a:txBody>
                  <a:tcPr/>
                </a:tc>
                <a:tc>
                  <a:txBody>
                    <a:bodyPr/>
                    <a:lstStyle/>
                    <a:p>
                      <a:r>
                        <a:rPr lang="en-US" sz="1000"/>
                        <a:t>40</a:t>
                      </a:r>
                      <a:endParaRPr lang="en-US" sz="1000"/>
                    </a:p>
                  </a:txBody>
                  <a:tcPr/>
                </a:tc>
                <a:tc>
                  <a:txBody>
                    <a:bodyPr/>
                    <a:lstStyle/>
                    <a:p>
                      <a:r>
                        <a:rPr lang="en-US" sz="1000"/>
                        <a:t>0.5180%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57908523"/>
                  </a:ext>
                </a:extLst>
              </a:tr>
              <a:tr h="370840">
                <a:tc>
                  <a:txBody>
                    <a:bodyPr/>
                    <a:lstStyle/>
                    <a:p>
                      <a:r>
                        <a:rPr lang="es-ES" sz="1000" b="1"/>
                        <a:t>BBVA Francés - 2017-01-27 18:00:00</a:t>
                      </a:r>
                      <a:r>
                        <a:rPr lang="es-ES" sz="1000"/>
                        <a:t>
En verano los días son más largos, y las noches también. ¿Cómo y con quién vas a disfrutar tus vacaciones?</a:t>
                      </a:r>
                      <a:endParaRPr lang="en-US" sz="1000"/>
                    </a:p>
                  </a:txBody>
                  <a:tcPr/>
                </a:tc>
                <a:tc>
                  <a:txBody>
                    <a:bodyPr/>
                    <a:lstStyle/>
                    <a:p>
                      <a:r>
                        <a:rPr lang="en-US" sz="1000"/>
                        <a:t>4921</a:t>
                      </a:r>
                      <a:endParaRPr lang="en-US" sz="1000"/>
                    </a:p>
                  </a:txBody>
                  <a:tcPr/>
                </a:tc>
                <a:tc>
                  <a:txBody>
                    <a:bodyPr/>
                    <a:lstStyle/>
                    <a:p>
                      <a:r>
                        <a:rPr lang="en-US" sz="1000"/>
                        <a:t>4861</a:t>
                      </a:r>
                      <a:endParaRPr lang="en-US" sz="1000"/>
                    </a:p>
                  </a:txBody>
                  <a:tcPr/>
                </a:tc>
                <a:tc>
                  <a:txBody>
                    <a:bodyPr/>
                    <a:lstStyle/>
                    <a:p>
                      <a:r>
                        <a:rPr lang="en-US" sz="1000"/>
                        <a:t>42</a:t>
                      </a:r>
                      <a:endParaRPr lang="en-US" sz="1000"/>
                    </a:p>
                  </a:txBody>
                  <a:tcPr/>
                </a:tc>
                <a:tc>
                  <a:txBody>
                    <a:bodyPr/>
                    <a:lstStyle/>
                    <a:p>
                      <a:r>
                        <a:rPr lang="en-US" sz="1000"/>
                        <a:t>18</a:t>
                      </a:r>
                      <a:endParaRPr lang="en-US" sz="1000"/>
                    </a:p>
                  </a:txBody>
                  <a:tcPr/>
                </a:tc>
                <a:tc>
                  <a:txBody>
                    <a:bodyPr/>
                    <a:lstStyle/>
                    <a:p>
                      <a:r>
                        <a:rPr lang="en-US" sz="1000"/>
                        <a:t>0.3920%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87320936"/>
                  </a:ext>
                </a:extLst>
              </a:tr>
              <a:tr h="370840">
                <a:tc>
                  <a:txBody>
                    <a:bodyPr/>
                    <a:lstStyle/>
                    <a:p>
                      <a:r>
                        <a:rPr lang="es-ES" sz="1000" b="1"/>
                        <a:t>BBVA Francés - 2017-01-19 17:10:38</a:t>
                      </a:r>
                      <a:r>
                        <a:rPr lang="es-ES" sz="1000"/>
                        <a:t>
Disfrutaste el sol y también de buenas vistas, tu paladar también necesita un refrescon de todo. ¿Cuál es tu favorito?</a:t>
                      </a:r>
                      <a:endParaRPr lang="en-US" sz="1000"/>
                    </a:p>
                  </a:txBody>
                  <a:tcPr/>
                </a:tc>
                <a:tc>
                  <a:txBody>
                    <a:bodyPr/>
                    <a:lstStyle/>
                    <a:p>
                      <a:r>
                        <a:rPr lang="en-US" sz="1000"/>
                        <a:t>4745</a:t>
                      </a:r>
                      <a:endParaRPr lang="en-US" sz="1000"/>
                    </a:p>
                  </a:txBody>
                  <a:tcPr/>
                </a:tc>
                <a:tc>
                  <a:txBody>
                    <a:bodyPr/>
                    <a:lstStyle/>
                    <a:p>
                      <a:r>
                        <a:rPr lang="en-US" sz="1000"/>
                        <a:t>4707</a:t>
                      </a:r>
                      <a:endParaRPr lang="en-US" sz="1000"/>
                    </a:p>
                  </a:txBody>
                  <a:tcPr/>
                </a:tc>
                <a:tc>
                  <a:txBody>
                    <a:bodyPr/>
                    <a:lstStyle/>
                    <a:p>
                      <a:r>
                        <a:rPr lang="en-US" sz="1000"/>
                        <a:t>24</a:t>
                      </a:r>
                      <a:endParaRPr lang="en-US" sz="1000"/>
                    </a:p>
                  </a:txBody>
                  <a:tcPr/>
                </a:tc>
                <a:tc>
                  <a:txBody>
                    <a:bodyPr/>
                    <a:lstStyle/>
                    <a:p>
                      <a:r>
                        <a:rPr lang="en-US" sz="1000"/>
                        <a:t>14</a:t>
                      </a:r>
                      <a:endParaRPr lang="en-US" sz="1000"/>
                    </a:p>
                  </a:txBody>
                  <a:tcPr/>
                </a:tc>
                <a:tc>
                  <a:txBody>
                    <a:bodyPr/>
                    <a:lstStyle/>
                    <a:p>
                      <a:r>
                        <a:rPr lang="en-US" sz="1000"/>
                        <a:t>0.3788%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34396027"/>
                  </a:ext>
                </a:extLst>
              </a:tr>
              <a:tr h="370840">
                <a:tc>
                  <a:txBody>
                    <a:bodyPr/>
                    <a:lstStyle/>
                    <a:p>
                      <a:r>
                        <a:rPr lang="es-ES" sz="1000" b="1"/>
                        <a:t>Banco Galicia - 2017-01-13 12:00:01</a:t>
                      </a:r>
                      <a:r>
                        <a:rPr lang="es-ES" sz="1000"/>
                        <a:t>
¿Te encantan los #DesafíosGalicia de verano? ¡A ver si podés encontrar el resultado! Contanos cuál es para vos en un comentario. 🌊☀️😎</a:t>
                      </a:r>
                      <a:endParaRPr lang="en-US" sz="1000"/>
                    </a:p>
                  </a:txBody>
                  <a:tcPr/>
                </a:tc>
                <a:tc>
                  <a:txBody>
                    <a:bodyPr/>
                    <a:lstStyle/>
                    <a:p>
                      <a:r>
                        <a:rPr lang="en-US" sz="1000"/>
                        <a:t>4333</a:t>
                      </a:r>
                      <a:endParaRPr lang="en-US" sz="1000"/>
                    </a:p>
                  </a:txBody>
                  <a:tcPr/>
                </a:tc>
                <a:tc>
                  <a:txBody>
                    <a:bodyPr/>
                    <a:lstStyle/>
                    <a:p>
                      <a:r>
                        <a:rPr lang="en-US" sz="1000"/>
                        <a:t>4144</a:t>
                      </a:r>
                      <a:endParaRPr lang="en-US" sz="1000"/>
                    </a:p>
                  </a:txBody>
                  <a:tcPr/>
                </a:tc>
                <a:tc>
                  <a:txBody>
                    <a:bodyPr/>
                    <a:lstStyle/>
                    <a:p>
                      <a:r>
                        <a:rPr lang="en-US" sz="1000"/>
                        <a:t>168</a:t>
                      </a:r>
                      <a:endParaRPr lang="en-US" sz="1000"/>
                    </a:p>
                  </a:txBody>
                  <a:tcPr/>
                </a:tc>
                <a:tc>
                  <a:txBody>
                    <a:bodyPr/>
                    <a:lstStyle/>
                    <a:p>
                      <a:r>
                        <a:rPr lang="en-US" sz="1000"/>
                        <a:t>21</a:t>
                      </a:r>
                      <a:endParaRPr lang="en-US" sz="1000"/>
                    </a:p>
                  </a:txBody>
                  <a:tcPr/>
                </a:tc>
                <a:tc>
                  <a:txBody>
                    <a:bodyPr/>
                    <a:lstStyle/>
                    <a:p>
                      <a:r>
                        <a:rPr lang="en-US" sz="1000"/>
                        <a:t>0.4121%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7832161"/>
                  </a:ext>
                </a:extLst>
              </a:tr>
              <a:tr h="370840">
                <a:tc>
                  <a:txBody>
                    <a:bodyPr/>
                    <a:lstStyle/>
                    <a:p>
                      <a:r>
                        <a:rPr lang="es-ES" sz="1000" b="1"/>
                        <a:t>Banco Macro - 2017-01-23 14:00:01</a:t>
                      </a:r>
                      <a:r>
                        <a:rPr lang="es-ES" sz="1000"/>
                        <a:t>
¿A tus hijos les gusta “Canciones de la Granja”? Entonces andá a verlos este 27 de enero a Teatro de la Torre, Pinamar. Comprá tus entradas con los beneficios de las Tarjetas de Crédito Visa y MasterCard Macro y disfrutá una noche en familia.
Conocé más en http://bit.ly/2i0EQ4U</a:t>
                      </a:r>
                      <a:endParaRPr lang="en-US" sz="1000"/>
                    </a:p>
                  </a:txBody>
                  <a:tcPr/>
                </a:tc>
                <a:tc>
                  <a:txBody>
                    <a:bodyPr/>
                    <a:lstStyle/>
                    <a:p>
                      <a:r>
                        <a:rPr lang="en-US" sz="1000"/>
                        <a:t>4234</a:t>
                      </a:r>
                      <a:endParaRPr lang="en-US" sz="1000"/>
                    </a:p>
                  </a:txBody>
                  <a:tcPr/>
                </a:tc>
                <a:tc>
                  <a:txBody>
                    <a:bodyPr/>
                    <a:lstStyle/>
                    <a:p>
                      <a:r>
                        <a:rPr lang="en-US" sz="1000"/>
                        <a:t>4082</a:t>
                      </a:r>
                      <a:endParaRPr lang="en-US" sz="1000"/>
                    </a:p>
                  </a:txBody>
                  <a:tcPr/>
                </a:tc>
                <a:tc>
                  <a:txBody>
                    <a:bodyPr/>
                    <a:lstStyle/>
                    <a:p>
                      <a:r>
                        <a:rPr lang="en-US" sz="1000"/>
                        <a:t>24</a:t>
                      </a:r>
                      <a:endParaRPr lang="en-US" sz="1000"/>
                    </a:p>
                  </a:txBody>
                  <a:tcPr/>
                </a:tc>
                <a:tc>
                  <a:txBody>
                    <a:bodyPr/>
                    <a:lstStyle/>
                    <a:p>
                      <a:r>
                        <a:rPr lang="en-US" sz="1000"/>
                        <a:t>128</a:t>
                      </a:r>
                      <a:endParaRPr lang="en-US" sz="1000"/>
                    </a:p>
                  </a:txBody>
                  <a:tcPr/>
                </a:tc>
                <a:tc>
                  <a:txBody>
                    <a:bodyPr/>
                    <a:lstStyle/>
                    <a:p>
                      <a:r>
                        <a:rPr lang="en-US" sz="1000"/>
                        <a:t>0.9976%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07305413"/>
                  </a:ext>
                </a:extLst>
              </a:tr>
              <a:tr h="370840">
                <a:tc>
                  <a:txBody>
                    <a:bodyPr/>
                    <a:lstStyle/>
                    <a:p>
                      <a:r>
                        <a:rPr lang="es-ES" sz="1000" b="1"/>
                        <a:t>Banco Galicia - 2017-01-20 15:00:00</a:t>
                      </a:r>
                      <a:r>
                        <a:rPr lang="es-ES" sz="1000"/>
                        <a:t>
¿Te gusta el #Sudoku? Aprovechá un ratito libre y resolvelo subiendo la captura a un comentario. ¡A ver quién lo resuelve primero y bien! 🌊☀️</a:t>
                      </a:r>
                      <a:endParaRPr lang="en-US" sz="1000"/>
                    </a:p>
                  </a:txBody>
                  <a:tcPr/>
                </a:tc>
                <a:tc>
                  <a:txBody>
                    <a:bodyPr/>
                    <a:lstStyle/>
                    <a:p>
                      <a:r>
                        <a:rPr lang="en-US" sz="1000"/>
                        <a:t>3692</a:t>
                      </a:r>
                      <a:endParaRPr lang="en-US" sz="1000"/>
                    </a:p>
                  </a:txBody>
                  <a:tcPr/>
                </a:tc>
                <a:tc>
                  <a:txBody>
                    <a:bodyPr/>
                    <a:lstStyle/>
                    <a:p>
                      <a:r>
                        <a:rPr lang="en-US" sz="1000"/>
                        <a:t>3600</a:t>
                      </a:r>
                      <a:endParaRPr lang="en-US" sz="1000"/>
                    </a:p>
                  </a:txBody>
                  <a:tcPr/>
                </a:tc>
                <a:tc>
                  <a:txBody>
                    <a:bodyPr/>
                    <a:lstStyle/>
                    <a:p>
                      <a:r>
                        <a:rPr lang="en-US" sz="1000"/>
                        <a:t>62</a:t>
                      </a:r>
                      <a:endParaRPr lang="en-US" sz="1000"/>
                    </a:p>
                  </a:txBody>
                  <a:tcPr/>
                </a:tc>
                <a:tc>
                  <a:txBody>
                    <a:bodyPr/>
                    <a:lstStyle/>
                    <a:p>
                      <a:r>
                        <a:rPr lang="en-US" sz="1000"/>
                        <a:t>30</a:t>
                      </a:r>
                      <a:endParaRPr lang="en-US" sz="1000"/>
                    </a:p>
                  </a:txBody>
                  <a:tcPr/>
                </a:tc>
                <a:tc>
                  <a:txBody>
                    <a:bodyPr/>
                    <a:lstStyle/>
                    <a:p>
                      <a:r>
                        <a:rPr lang="en-US" sz="1000"/>
                        <a:t>0.3507%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23544162"/>
                  </a:ext>
                </a:extLst>
              </a:tr>
              <a:tr h="370840">
                <a:tc>
                  <a:txBody>
                    <a:bodyPr/>
                    <a:lstStyle/>
                    <a:p>
                      <a:r>
                        <a:rPr lang="es-ES" sz="1000" b="1"/>
                        <a:t>BBVA Francés - 2017-02-02 10:00:00</a:t>
                      </a:r>
                      <a:r>
                        <a:rPr lang="es-ES" sz="1000"/>
                        <a:t>
El momento que esperaste todo el año llegó, que no se te pase volando. ¿Ya tenés todo listo para pasarla bien?</a:t>
                      </a:r>
                      <a:endParaRPr lang="en-US" sz="1000"/>
                    </a:p>
                  </a:txBody>
                  <a:tcPr/>
                </a:tc>
                <a:tc>
                  <a:txBody>
                    <a:bodyPr/>
                    <a:lstStyle/>
                    <a:p>
                      <a:r>
                        <a:rPr lang="en-US" sz="1000"/>
                        <a:t>3495</a:t>
                      </a:r>
                      <a:endParaRPr lang="en-US" sz="1000"/>
                    </a:p>
                  </a:txBody>
                  <a:tcPr/>
                </a:tc>
                <a:tc>
                  <a:txBody>
                    <a:bodyPr/>
                    <a:lstStyle/>
                    <a:p>
                      <a:r>
                        <a:rPr lang="en-US" sz="1000"/>
                        <a:t>3472</a:t>
                      </a:r>
                      <a:endParaRPr lang="en-US" sz="1000"/>
                    </a:p>
                  </a:txBody>
                  <a:tcPr/>
                </a:tc>
                <a:tc>
                  <a:txBody>
                    <a:bodyPr/>
                    <a:lstStyle/>
                    <a:p>
                      <a:r>
                        <a:rPr lang="en-US" sz="1000"/>
                        <a:t>16</a:t>
                      </a:r>
                      <a:endParaRPr lang="en-US" sz="1000"/>
                    </a:p>
                  </a:txBody>
                  <a:tcPr/>
                </a:tc>
                <a:tc>
                  <a:txBody>
                    <a:bodyPr/>
                    <a:lstStyle/>
                    <a:p>
                      <a:r>
                        <a:rPr lang="en-US" sz="1000"/>
                        <a:t>7</a:t>
                      </a:r>
                      <a:endParaRPr lang="en-US" sz="1000"/>
                    </a:p>
                  </a:txBody>
                  <a:tcPr/>
                </a:tc>
                <a:tc>
                  <a:txBody>
                    <a:bodyPr/>
                    <a:lstStyle/>
                    <a:p>
                      <a:r>
                        <a:rPr lang="en-US" sz="1000"/>
                        <a:t>0.2776%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18304445"/>
                  </a:ext>
                </a:extLst>
              </a:tr>
              <a:tr h="370840">
                <a:tc>
                  <a:txBody>
                    <a:bodyPr/>
                    <a:lstStyle/>
                    <a:p>
                      <a:r>
                        <a:rPr lang="es-ES" sz="1000" b="1"/>
                        <a:t>Banco Provincia - 2017-02-04 13:00:06</a:t>
                      </a:r>
                      <a:r>
                        <a:rPr lang="es-ES" sz="1000"/>
                        <a:t>
¿Cómo se llama la canción de Los Nocheros - Oficial que termina así?:  "Me parece que esa boca está a un paso de decir te quiero". Respondé correctamente en los comentarios y participá por uno de los 25 paquetes de 4 entradas cada uno para ir a verlos al Hotel NH Provincial este jueves 9 en Mar del Plata. ¡Tenés tiempo hasta las 3 de la tarde de este lunes 6!
Los ganadores serán anunciados el lunes 6. Para obtener el premio, deberán enviar un mensaje privado con nombre completo, teléfono de contacto y DNI luego de publicados los ganadores y hasta el martes 07/02/2017 hasta las 10 de la mañana. Las entradas se retiran con DNI en el Centro Zonal Banco Provincia de Mar del Plata ubicado en San Martín N°2563 - 3°piso, presentando su DNI los días martes 07 de 11 a 15 hs. y miércoles 08 y jueves 09 de 10 a 15 hs.
Bases y condiciones: https://goo.gl/N4vuq5</a:t>
                      </a:r>
                      <a:endParaRPr lang="en-US" sz="1000"/>
                    </a:p>
                  </a:txBody>
                  <a:tcPr/>
                </a:tc>
                <a:tc>
                  <a:txBody>
                    <a:bodyPr/>
                    <a:lstStyle/>
                    <a:p>
                      <a:r>
                        <a:rPr lang="en-US" sz="1000"/>
                        <a:t>3489</a:t>
                      </a:r>
                      <a:endParaRPr lang="en-US" sz="1000"/>
                    </a:p>
                  </a:txBody>
                  <a:tcPr/>
                </a:tc>
                <a:tc>
                  <a:txBody>
                    <a:bodyPr/>
                    <a:lstStyle/>
                    <a:p>
                      <a:r>
                        <a:rPr lang="en-US" sz="1000"/>
                        <a:t>1252</a:t>
                      </a:r>
                      <a:endParaRPr lang="en-US" sz="1000"/>
                    </a:p>
                  </a:txBody>
                  <a:tcPr/>
                </a:tc>
                <a:tc>
                  <a:txBody>
                    <a:bodyPr/>
                    <a:lstStyle/>
                    <a:p>
                      <a:r>
                        <a:rPr lang="en-US" sz="1000"/>
                        <a:t>1931</a:t>
                      </a:r>
                      <a:endParaRPr lang="en-US" sz="1000"/>
                    </a:p>
                  </a:txBody>
                  <a:tcPr/>
                </a:tc>
                <a:tc>
                  <a:txBody>
                    <a:bodyPr/>
                    <a:lstStyle/>
                    <a:p>
                      <a:r>
                        <a:rPr lang="en-US" sz="1000"/>
                        <a:t>306</a:t>
                      </a:r>
                      <a:endParaRPr lang="en-US" sz="1000"/>
                    </a:p>
                  </a:txBody>
                  <a:tcPr/>
                </a:tc>
                <a:tc>
                  <a:txBody>
                    <a:bodyPr/>
                    <a:lstStyle/>
                    <a:p>
                      <a:r>
                        <a:rPr lang="en-US" sz="1000"/>
                        <a:t>3.6143%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76403814"/>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68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5066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4514768"/>
                    </a:ext>
                  </a:extLst>
                </a:gridCol>
                <a:gridCol w="658368">
                  <a:extLst>
                    <a:ext uri="{9D8B030D-6E8A-4147-A177-3AD203B41FA5}">
                      <a16:colId xmlns:a16="http://schemas.microsoft.com/office/drawing/2014/main" val="470167454"/>
                    </a:ext>
                  </a:extLst>
                </a:gridCol>
                <a:gridCol w="658368">
                  <a:extLst>
                    <a:ext uri="{9D8B030D-6E8A-4147-A177-3AD203B41FA5}">
                      <a16:colId xmlns:a16="http://schemas.microsoft.com/office/drawing/2014/main" val="2068469232"/>
                    </a:ext>
                  </a:extLst>
                </a:gridCol>
                <a:gridCol w="658368">
                  <a:extLst>
                    <a:ext uri="{9D8B030D-6E8A-4147-A177-3AD203B41FA5}">
                      <a16:colId xmlns:a16="http://schemas.microsoft.com/office/drawing/2014/main" val="120384724"/>
                    </a:ext>
                  </a:extLst>
                </a:gridCol>
                <a:gridCol w="658368">
                  <a:extLst>
                    <a:ext uri="{9D8B030D-6E8A-4147-A177-3AD203B41FA5}">
                      <a16:colId xmlns:a16="http://schemas.microsoft.com/office/drawing/2014/main" val="114221545"/>
                    </a:ext>
                  </a:extLst>
                </a:gridCol>
                <a:gridCol w="658368">
                  <a:extLst>
                    <a:ext uri="{9D8B030D-6E8A-4147-A177-3AD203B41FA5}">
                      <a16:colId xmlns:a16="http://schemas.microsoft.com/office/drawing/2014/main" val="1671301830"/>
                    </a:ext>
                  </a:extLst>
                </a:gridCol>
                <a:gridCol w="658368">
                  <a:extLst>
                    <a:ext uri="{9D8B030D-6E8A-4147-A177-3AD203B41FA5}">
                      <a16:colId xmlns:a16="http://schemas.microsoft.com/office/drawing/2014/main" val="400130878"/>
                    </a:ext>
                  </a:extLst>
                </a:gridCol>
                <a:gridCol w="658368">
                  <a:extLst>
                    <a:ext uri="{9D8B030D-6E8A-4147-A177-3AD203B41FA5}">
                      <a16:colId xmlns:a16="http://schemas.microsoft.com/office/drawing/2014/main" val="152744633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468917569"/>
                  </a:ext>
                </a:extLst>
              </a:tr>
              <a:tr h="370840">
                <a:tc>
                  <a:txBody>
                    <a:bodyPr/>
                    <a:lstStyle/>
                    <a:p>
                      <a:r>
                        <a:rPr lang="es-ES" sz="1000" b="1"/>
                        <a:t>Banco Macro - 2017-02-06 14:00:01</a:t>
                      </a:r>
                      <a:r>
                        <a:rPr lang="es-ES" sz="1000"/>
                        <a:t>
Contanos qué actividad es característica de tu ciudad. Visitá nuestra sección Seamos Viajeros y encontrá consejos útiles para tu viaje, reseñas, beneficios y mucho más. http://bit.ly/2dZEFFu</a:t>
                      </a:r>
                      <a:endParaRPr lang="en-US" sz="1000"/>
                    </a:p>
                  </a:txBody>
                  <a:tcPr/>
                </a:tc>
                <a:tc>
                  <a:txBody>
                    <a:bodyPr/>
                    <a:lstStyle/>
                    <a:p>
                      <a:r>
                        <a:rPr lang="en-US" sz="1000"/>
                        <a:t>3466</a:t>
                      </a:r>
                      <a:endParaRPr lang="en-US" sz="1000"/>
                    </a:p>
                  </a:txBody>
                  <a:tcPr/>
                </a:tc>
                <a:tc>
                  <a:txBody>
                    <a:bodyPr/>
                    <a:lstStyle/>
                    <a:p>
                      <a:r>
                        <a:rPr lang="en-US" sz="1000"/>
                        <a:t>3416</a:t>
                      </a:r>
                      <a:endParaRPr lang="en-US" sz="1000"/>
                    </a:p>
                  </a:txBody>
                  <a:tcPr/>
                </a:tc>
                <a:tc>
                  <a:txBody>
                    <a:bodyPr/>
                    <a:lstStyle/>
                    <a:p>
                      <a:r>
                        <a:rPr lang="en-US" sz="1000"/>
                        <a:t>22</a:t>
                      </a:r>
                      <a:endParaRPr lang="en-US" sz="1000"/>
                    </a:p>
                  </a:txBody>
                  <a:tcPr/>
                </a:tc>
                <a:tc>
                  <a:txBody>
                    <a:bodyPr/>
                    <a:lstStyle/>
                    <a:p>
                      <a:r>
                        <a:rPr lang="en-US" sz="1000"/>
                        <a:t>28</a:t>
                      </a:r>
                      <a:endParaRPr lang="en-US" sz="1000"/>
                    </a:p>
                  </a:txBody>
                  <a:tcPr/>
                </a:tc>
                <a:tc>
                  <a:txBody>
                    <a:bodyPr/>
                    <a:lstStyle/>
                    <a:p>
                      <a:r>
                        <a:rPr lang="en-US" sz="1000"/>
                        <a:t>0.8151%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2509785"/>
                  </a:ext>
                </a:extLst>
              </a:tr>
              <a:tr h="370840">
                <a:tc>
                  <a:txBody>
                    <a:bodyPr/>
                    <a:lstStyle/>
                    <a:p>
                      <a:r>
                        <a:rPr lang="es-ES" sz="1000" b="1"/>
                        <a:t>Banco Galicia - 2017-01-28 14:00:00</a:t>
                      </a:r>
                      <a:r>
                        <a:rPr lang="es-ES" sz="1000"/>
                        <a:t>
¡Frená la imagen y descubrí tu profecía o fortuna! ¿Qué te tocó para el #AñodelGallodeFuego? 🎉🎊 #AñoNuevoChino 🎊🎉🐓🔥</a:t>
                      </a:r>
                      <a:endParaRPr lang="en-US" sz="1000"/>
                    </a:p>
                  </a:txBody>
                  <a:tcPr/>
                </a:tc>
                <a:tc>
                  <a:txBody>
                    <a:bodyPr/>
                    <a:lstStyle/>
                    <a:p>
                      <a:r>
                        <a:rPr lang="en-US" sz="1000"/>
                        <a:t>3285</a:t>
                      </a:r>
                      <a:endParaRPr lang="en-US" sz="1000"/>
                    </a:p>
                  </a:txBody>
                  <a:tcPr/>
                </a:tc>
                <a:tc>
                  <a:txBody>
                    <a:bodyPr/>
                    <a:lstStyle/>
                    <a:p>
                      <a:r>
                        <a:rPr lang="en-US" sz="1000"/>
                        <a:t>3168</a:t>
                      </a:r>
                      <a:endParaRPr lang="en-US" sz="1000"/>
                    </a:p>
                  </a:txBody>
                  <a:tcPr/>
                </a:tc>
                <a:tc>
                  <a:txBody>
                    <a:bodyPr/>
                    <a:lstStyle/>
                    <a:p>
                      <a:r>
                        <a:rPr lang="en-US" sz="1000"/>
                        <a:t>55</a:t>
                      </a:r>
                      <a:endParaRPr lang="en-US" sz="1000"/>
                    </a:p>
                  </a:txBody>
                  <a:tcPr/>
                </a:tc>
                <a:tc>
                  <a:txBody>
                    <a:bodyPr/>
                    <a:lstStyle/>
                    <a:p>
                      <a:r>
                        <a:rPr lang="en-US" sz="1000"/>
                        <a:t>62</a:t>
                      </a:r>
                      <a:endParaRPr lang="en-US" sz="1000"/>
                    </a:p>
                  </a:txBody>
                  <a:tcPr/>
                </a:tc>
                <a:tc>
                  <a:txBody>
                    <a:bodyPr/>
                    <a:lstStyle/>
                    <a:p>
                      <a:r>
                        <a:rPr lang="en-US" sz="1000"/>
                        <a:t>0.3117%</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27724897"/>
                  </a:ext>
                </a:extLst>
              </a:tr>
              <a:tr h="370840">
                <a:tc>
                  <a:txBody>
                    <a:bodyPr/>
                    <a:lstStyle/>
                    <a:p>
                      <a:r>
                        <a:rPr lang="es-ES" sz="1000" b="1"/>
                        <a:t>Banco Macro - 2017-01-12 19:00:06</a:t>
                      </a:r>
                      <a:r>
                        <a:rPr lang="es-ES" sz="1000"/>
                        <a:t>
¡Todavía estás a tiempo de tomarte unos días de vacaciones y viajar! Aprovechá los beneficios que te acercan tus Tarjetas de Crédito Macro y empezá a armar tu valija.
Conocé más en http://bit.ly/2ilde7w</a:t>
                      </a:r>
                      <a:endParaRPr lang="en-US" sz="1000"/>
                    </a:p>
                  </a:txBody>
                  <a:tcPr/>
                </a:tc>
                <a:tc>
                  <a:txBody>
                    <a:bodyPr/>
                    <a:lstStyle/>
                    <a:p>
                      <a:r>
                        <a:rPr lang="en-US" sz="1000"/>
                        <a:t>3201</a:t>
                      </a:r>
                      <a:endParaRPr lang="en-US" sz="1000"/>
                    </a:p>
                  </a:txBody>
                  <a:tcPr/>
                </a:tc>
                <a:tc>
                  <a:txBody>
                    <a:bodyPr/>
                    <a:lstStyle/>
                    <a:p>
                      <a:r>
                        <a:rPr lang="en-US" sz="1000"/>
                        <a:t>3135</a:t>
                      </a:r>
                      <a:endParaRPr lang="en-US" sz="1000"/>
                    </a:p>
                  </a:txBody>
                  <a:tcPr/>
                </a:tc>
                <a:tc>
                  <a:txBody>
                    <a:bodyPr/>
                    <a:lstStyle/>
                    <a:p>
                      <a:r>
                        <a:rPr lang="en-US" sz="1000"/>
                        <a:t>29</a:t>
                      </a:r>
                      <a:endParaRPr lang="en-US" sz="1000"/>
                    </a:p>
                  </a:txBody>
                  <a:tcPr/>
                </a:tc>
                <a:tc>
                  <a:txBody>
                    <a:bodyPr/>
                    <a:lstStyle/>
                    <a:p>
                      <a:r>
                        <a:rPr lang="en-US" sz="1000"/>
                        <a:t>37</a:t>
                      </a:r>
                      <a:endParaRPr lang="en-US" sz="1000"/>
                    </a:p>
                  </a:txBody>
                  <a:tcPr/>
                </a:tc>
                <a:tc>
                  <a:txBody>
                    <a:bodyPr/>
                    <a:lstStyle/>
                    <a:p>
                      <a:r>
                        <a:rPr lang="en-US" sz="1000"/>
                        <a:t>0.7555%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76496368"/>
                  </a:ext>
                </a:extLst>
              </a:tr>
              <a:tr h="370840">
                <a:tc>
                  <a:txBody>
                    <a:bodyPr/>
                    <a:lstStyle/>
                    <a:p>
                      <a:r>
                        <a:rPr lang="es-ES" sz="1000" b="1"/>
                        <a:t>Banco Macro - 2017-01-20 19:00:00</a:t>
                      </a:r>
                      <a:r>
                        <a:rPr lang="es-ES" sz="1000"/>
                        <a:t>
Este sábado 21 de enero viví una #ExperienciaMacro en el parador Terraza del Alba en Pinamar. Comprá tu jean, short o remera de “DELAOSTIA” y personalizala.
Podés sumarle tachas, parches y mucho más.
¡Te esperamos!</a:t>
                      </a:r>
                      <a:endParaRPr lang="en-US" sz="1000"/>
                    </a:p>
                  </a:txBody>
                  <a:tcPr/>
                </a:tc>
                <a:tc>
                  <a:txBody>
                    <a:bodyPr/>
                    <a:lstStyle/>
                    <a:p>
                      <a:r>
                        <a:rPr lang="en-US" sz="1000"/>
                        <a:t>3176</a:t>
                      </a:r>
                      <a:endParaRPr lang="en-US" sz="1000"/>
                    </a:p>
                  </a:txBody>
                  <a:tcPr/>
                </a:tc>
                <a:tc>
                  <a:txBody>
                    <a:bodyPr/>
                    <a:lstStyle/>
                    <a:p>
                      <a:r>
                        <a:rPr lang="en-US" sz="1000"/>
                        <a:t>3155</a:t>
                      </a:r>
                      <a:endParaRPr lang="en-US" sz="1000"/>
                    </a:p>
                  </a:txBody>
                  <a:tcPr/>
                </a:tc>
                <a:tc>
                  <a:txBody>
                    <a:bodyPr/>
                    <a:lstStyle/>
                    <a:p>
                      <a:r>
                        <a:rPr lang="en-US" sz="1000"/>
                        <a:t>7</a:t>
                      </a:r>
                      <a:endParaRPr lang="en-US" sz="1000"/>
                    </a:p>
                  </a:txBody>
                  <a:tcPr/>
                </a:tc>
                <a:tc>
                  <a:txBody>
                    <a:bodyPr/>
                    <a:lstStyle/>
                    <a:p>
                      <a:r>
                        <a:rPr lang="en-US" sz="1000"/>
                        <a:t>14</a:t>
                      </a:r>
                      <a:endParaRPr lang="en-US" sz="1000"/>
                    </a:p>
                  </a:txBody>
                  <a:tcPr/>
                </a:tc>
                <a:tc>
                  <a:txBody>
                    <a:bodyPr/>
                    <a:lstStyle/>
                    <a:p>
                      <a:r>
                        <a:rPr lang="en-US" sz="1000"/>
                        <a:t>0.7486%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390894482"/>
                  </a:ext>
                </a:extLst>
              </a:tr>
              <a:tr h="370840">
                <a:tc>
                  <a:txBody>
                    <a:bodyPr/>
                    <a:lstStyle/>
                    <a:p>
                      <a:r>
                        <a:rPr lang="es-ES" sz="1000" b="1"/>
                        <a:t>Banco Macro - 2017-01-21 11:00:01</a:t>
                      </a:r>
                      <a:r>
                        <a:rPr lang="es-ES" sz="1000"/>
                        <a:t>
Hoy a las 18 hs. viví una #ExperienciaMacro estés donde estés. Disfrutá del show de Maxi Trusso en Terraza del Alba, Pinamar, en vivo, como si estuvieras ahí. 
¡Estate atento para conectarte en nuestra Fanpage! 😀 🎶 📣</a:t>
                      </a:r>
                      <a:endParaRPr lang="en-US" sz="1000"/>
                    </a:p>
                  </a:txBody>
                  <a:tcPr/>
                </a:tc>
                <a:tc>
                  <a:txBody>
                    <a:bodyPr/>
                    <a:lstStyle/>
                    <a:p>
                      <a:r>
                        <a:rPr lang="en-US" sz="1000"/>
                        <a:t>2725</a:t>
                      </a:r>
                      <a:endParaRPr lang="en-US" sz="1000"/>
                    </a:p>
                  </a:txBody>
                  <a:tcPr/>
                </a:tc>
                <a:tc>
                  <a:txBody>
                    <a:bodyPr/>
                    <a:lstStyle/>
                    <a:p>
                      <a:r>
                        <a:rPr lang="en-US" sz="1000"/>
                        <a:t>2669</a:t>
                      </a:r>
                      <a:endParaRPr lang="en-US" sz="1000"/>
                    </a:p>
                  </a:txBody>
                  <a:tcPr/>
                </a:tc>
                <a:tc>
                  <a:txBody>
                    <a:bodyPr/>
                    <a:lstStyle/>
                    <a:p>
                      <a:r>
                        <a:rPr lang="en-US" sz="1000"/>
                        <a:t>27</a:t>
                      </a:r>
                      <a:endParaRPr lang="en-US" sz="1000"/>
                    </a:p>
                  </a:txBody>
                  <a:tcPr/>
                </a:tc>
                <a:tc>
                  <a:txBody>
                    <a:bodyPr/>
                    <a:lstStyle/>
                    <a:p>
                      <a:r>
                        <a:rPr lang="en-US" sz="1000"/>
                        <a:t>29</a:t>
                      </a:r>
                      <a:endParaRPr lang="en-US" sz="1000"/>
                    </a:p>
                  </a:txBody>
                  <a:tcPr/>
                </a:tc>
                <a:tc>
                  <a:txBody>
                    <a:bodyPr/>
                    <a:lstStyle/>
                    <a:p>
                      <a:r>
                        <a:rPr lang="en-US" sz="1000"/>
                        <a:t>0.6422%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85858122"/>
                  </a:ext>
                </a:extLst>
              </a:tr>
              <a:tr h="370840">
                <a:tc>
                  <a:txBody>
                    <a:bodyPr/>
                    <a:lstStyle/>
                    <a:p>
                      <a:r>
                        <a:rPr lang="es-ES" sz="1000" b="1"/>
                        <a:t>Banco Galicia - 2017-01-11 19:00:00</a:t>
                      </a:r>
                      <a:r>
                        <a:rPr lang="es-ES" sz="1000"/>
                        <a:t>
Con estas temperaturas, siempre hay que tener algo fresco en la vinoteca. Llenala todos los jueves en WINERY: http://bit.ly/BGWinery</a:t>
                      </a:r>
                      <a:endParaRPr lang="en-US" sz="1000"/>
                    </a:p>
                  </a:txBody>
                  <a:tcPr/>
                </a:tc>
                <a:tc>
                  <a:txBody>
                    <a:bodyPr/>
                    <a:lstStyle/>
                    <a:p>
                      <a:r>
                        <a:rPr lang="en-US" sz="1000"/>
                        <a:t>2711</a:t>
                      </a:r>
                      <a:endParaRPr lang="en-US" sz="1000"/>
                    </a:p>
                  </a:txBody>
                  <a:tcPr/>
                </a:tc>
                <a:tc>
                  <a:txBody>
                    <a:bodyPr/>
                    <a:lstStyle/>
                    <a:p>
                      <a:r>
                        <a:rPr lang="en-US" sz="1000"/>
                        <a:t>2652</a:t>
                      </a:r>
                      <a:endParaRPr lang="en-US" sz="1000"/>
                    </a:p>
                  </a:txBody>
                  <a:tcPr/>
                </a:tc>
                <a:tc>
                  <a:txBody>
                    <a:bodyPr/>
                    <a:lstStyle/>
                    <a:p>
                      <a:r>
                        <a:rPr lang="en-US" sz="1000"/>
                        <a:t>24</a:t>
                      </a:r>
                      <a:endParaRPr lang="en-US" sz="1000"/>
                    </a:p>
                  </a:txBody>
                  <a:tcPr/>
                </a:tc>
                <a:tc>
                  <a:txBody>
                    <a:bodyPr/>
                    <a:lstStyle/>
                    <a:p>
                      <a:r>
                        <a:rPr lang="en-US" sz="1000"/>
                        <a:t>35</a:t>
                      </a:r>
                      <a:endParaRPr lang="en-US" sz="1000"/>
                    </a:p>
                  </a:txBody>
                  <a:tcPr/>
                </a:tc>
                <a:tc>
                  <a:txBody>
                    <a:bodyPr/>
                    <a:lstStyle/>
                    <a:p>
                      <a:r>
                        <a:rPr lang="en-US" sz="1000"/>
                        <a:t>0.2579%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799066978"/>
                  </a:ext>
                </a:extLst>
              </a:tr>
              <a:tr h="370840">
                <a:tc>
                  <a:txBody>
                    <a:bodyPr/>
                    <a:lstStyle/>
                    <a:p>
                      <a:r>
                        <a:rPr lang="es-ES" sz="1000" b="1"/>
                        <a:t>Banco Macro - 2017-01-27 19:35:02</a:t>
                      </a:r>
                      <a:r>
                        <a:rPr lang="es-ES" sz="1000"/>
                        <a:t>
¡Empezá la semana con más cuotas en Mercado Libre! Este lunes 30 y martes 31 de enero, tus Tarjetas de Crédito Macro te acercan beneficios exclusivos para realizar tus compras online en todo el sitio.
Hacé tus compras en http://bit.ly/2kCe95g
Conocé más en http://bit.ly/2kopyK2</a:t>
                      </a:r>
                      <a:endParaRPr lang="en-US" sz="1000"/>
                    </a:p>
                  </a:txBody>
                  <a:tcPr/>
                </a:tc>
                <a:tc>
                  <a:txBody>
                    <a:bodyPr/>
                    <a:lstStyle/>
                    <a:p>
                      <a:r>
                        <a:rPr lang="en-US" sz="1000"/>
                        <a:t>2682</a:t>
                      </a:r>
                      <a:endParaRPr lang="en-US" sz="1000"/>
                    </a:p>
                  </a:txBody>
                  <a:tcPr/>
                </a:tc>
                <a:tc>
                  <a:txBody>
                    <a:bodyPr/>
                    <a:lstStyle/>
                    <a:p>
                      <a:r>
                        <a:rPr lang="en-US" sz="1000"/>
                        <a:t>2589</a:t>
                      </a:r>
                      <a:endParaRPr lang="en-US" sz="1000"/>
                    </a:p>
                  </a:txBody>
                  <a:tcPr/>
                </a:tc>
                <a:tc>
                  <a:txBody>
                    <a:bodyPr/>
                    <a:lstStyle/>
                    <a:p>
                      <a:r>
                        <a:rPr lang="en-US" sz="1000"/>
                        <a:t>45</a:t>
                      </a:r>
                      <a:endParaRPr lang="en-US" sz="1000"/>
                    </a:p>
                  </a:txBody>
                  <a:tcPr/>
                </a:tc>
                <a:tc>
                  <a:txBody>
                    <a:bodyPr/>
                    <a:lstStyle/>
                    <a:p>
                      <a:r>
                        <a:rPr lang="en-US" sz="1000"/>
                        <a:t>48</a:t>
                      </a:r>
                      <a:endParaRPr lang="en-US" sz="1000"/>
                    </a:p>
                  </a:txBody>
                  <a:tcPr/>
                </a:tc>
                <a:tc>
                  <a:txBody>
                    <a:bodyPr/>
                    <a:lstStyle/>
                    <a:p>
                      <a:r>
                        <a:rPr lang="en-US" sz="1000"/>
                        <a:t>0.6311%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99419746"/>
                  </a:ext>
                </a:extLst>
              </a:tr>
              <a:tr h="370840">
                <a:tc>
                  <a:txBody>
                    <a:bodyPr/>
                    <a:lstStyle/>
                    <a:p>
                      <a:r>
                        <a:rPr lang="en-US" sz="1000" b="1"/>
                        <a:t>ICBC Argentina - 2017-02-02 10:00:01</a:t>
                      </a:r>
                      <a:r>
                        <a:rPr lang="en-US" sz="1000"/>
                        <a:t>
Ahora podés asociar un alias a cada una de tus CBU desde #ICBCMobileBanking📲 o #ICBCAccessBanking💻 ¡Enterate cómo en https://goo.gl/Mw30bP y hacé tus transferencias en simples pasos, estés donde estés!</a:t>
                      </a:r>
                      <a:endParaRPr lang="en-US" sz="1000"/>
                    </a:p>
                  </a:txBody>
                  <a:tcPr/>
                </a:tc>
                <a:tc>
                  <a:txBody>
                    <a:bodyPr/>
                    <a:lstStyle/>
                    <a:p>
                      <a:r>
                        <a:rPr lang="en-US" sz="1000"/>
                        <a:t>2278</a:t>
                      </a:r>
                      <a:endParaRPr lang="en-US" sz="1000"/>
                    </a:p>
                  </a:txBody>
                  <a:tcPr/>
                </a:tc>
                <a:tc>
                  <a:txBody>
                    <a:bodyPr/>
                    <a:lstStyle/>
                    <a:p>
                      <a:r>
                        <a:rPr lang="en-US" sz="1000"/>
                        <a:t>2261</a:t>
                      </a:r>
                      <a:endParaRPr lang="en-US" sz="1000"/>
                    </a:p>
                  </a:txBody>
                  <a:tcPr/>
                </a:tc>
                <a:tc>
                  <a:txBody>
                    <a:bodyPr/>
                    <a:lstStyle/>
                    <a:p>
                      <a:r>
                        <a:rPr lang="en-US" sz="1000"/>
                        <a:t>6</a:t>
                      </a:r>
                      <a:endParaRPr lang="en-US" sz="1000"/>
                    </a:p>
                  </a:txBody>
                  <a:tcPr/>
                </a:tc>
                <a:tc>
                  <a:txBody>
                    <a:bodyPr/>
                    <a:lstStyle/>
                    <a:p>
                      <a:r>
                        <a:rPr lang="en-US" sz="1000"/>
                        <a:t>11</a:t>
                      </a:r>
                      <a:endParaRPr lang="en-US" sz="1000"/>
                    </a:p>
                  </a:txBody>
                  <a:tcPr/>
                </a:tc>
                <a:tc>
                  <a:txBody>
                    <a:bodyPr/>
                    <a:lstStyle/>
                    <a:p>
                      <a:r>
                        <a:rPr lang="en-US" sz="1000"/>
                        <a:t>1.0058%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40565866"/>
                  </a:ext>
                </a:extLst>
              </a:tr>
              <a:tr h="370840">
                <a:tc>
                  <a:txBody>
                    <a:bodyPr/>
                    <a:lstStyle/>
                    <a:p>
                      <a:r>
                        <a:rPr lang="es-ES" sz="1000" b="1"/>
                        <a:t>ICBC Argentina - 2017-01-16 10:00:33</a:t>
                      </a:r>
                      <a:r>
                        <a:rPr lang="es-ES" sz="1000"/>
                        <a:t>
Ahora podés asociar un alias a cada una de tus CBU desde #ICBCMobileBanking📲 o #ICBCAccessBanking💻 ¡Enterate cómo en https://goo.gl/Mw30bP y empezá a hacer tus transferencias en menos pasos!</a:t>
                      </a:r>
                      <a:endParaRPr lang="en-US" sz="1000"/>
                    </a:p>
                  </a:txBody>
                  <a:tcPr/>
                </a:tc>
                <a:tc>
                  <a:txBody>
                    <a:bodyPr/>
                    <a:lstStyle/>
                    <a:p>
                      <a:r>
                        <a:rPr lang="en-US" sz="1000"/>
                        <a:t>2258</a:t>
                      </a:r>
                      <a:endParaRPr lang="en-US" sz="1000"/>
                    </a:p>
                  </a:txBody>
                  <a:tcPr/>
                </a:tc>
                <a:tc>
                  <a:txBody>
                    <a:bodyPr/>
                    <a:lstStyle/>
                    <a:p>
                      <a:r>
                        <a:rPr lang="en-US" sz="1000"/>
                        <a:t>2215</a:t>
                      </a:r>
                      <a:endParaRPr lang="en-US" sz="1000"/>
                    </a:p>
                  </a:txBody>
                  <a:tcPr/>
                </a:tc>
                <a:tc>
                  <a:txBody>
                    <a:bodyPr/>
                    <a:lstStyle/>
                    <a:p>
                      <a:r>
                        <a:rPr lang="en-US" sz="1000"/>
                        <a:t>21</a:t>
                      </a:r>
                      <a:endParaRPr lang="en-US" sz="1000"/>
                    </a:p>
                  </a:txBody>
                  <a:tcPr/>
                </a:tc>
                <a:tc>
                  <a:txBody>
                    <a:bodyPr/>
                    <a:lstStyle/>
                    <a:p>
                      <a:r>
                        <a:rPr lang="en-US" sz="1000"/>
                        <a:t>22</a:t>
                      </a:r>
                      <a:endParaRPr lang="en-US" sz="1000"/>
                    </a:p>
                  </a:txBody>
                  <a:tcPr/>
                </a:tc>
                <a:tc>
                  <a:txBody>
                    <a:bodyPr/>
                    <a:lstStyle/>
                    <a:p>
                      <a:r>
                        <a:rPr lang="en-US" sz="1000"/>
                        <a:t>1.0053%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83322762"/>
                  </a:ext>
                </a:extLst>
              </a:tr>
              <a:tr h="370840">
                <a:tc>
                  <a:txBody>
                    <a:bodyPr/>
                    <a:lstStyle/>
                    <a:p>
                      <a:r>
                        <a:rPr lang="en-US" sz="1000" b="1"/>
                        <a:t>ICBC Argentina - 2017-02-01 10:00:34</a:t>
                      </a:r>
                      <a:r>
                        <a:rPr lang="en-US" sz="1000"/>
                        <a:t>
¿Te olvidaste de sacar plata? ¡Probá Extra Cash!👍Después de comprar, podés retirar hasta $3.000 con tu tarjeta de débito Visa ICBC👏 Conocé puntos adheridos en http://goo.gl/mAebrY</a:t>
                      </a:r>
                      <a:endParaRPr lang="en-US" sz="1000"/>
                    </a:p>
                  </a:txBody>
                  <a:tcPr/>
                </a:tc>
                <a:tc>
                  <a:txBody>
                    <a:bodyPr/>
                    <a:lstStyle/>
                    <a:p>
                      <a:r>
                        <a:rPr lang="en-US" sz="1000"/>
                        <a:t>2242</a:t>
                      </a:r>
                      <a:endParaRPr lang="en-US" sz="1000"/>
                    </a:p>
                  </a:txBody>
                  <a:tcPr/>
                </a:tc>
                <a:tc>
                  <a:txBody>
                    <a:bodyPr/>
                    <a:lstStyle/>
                    <a:p>
                      <a:r>
                        <a:rPr lang="en-US" sz="1000"/>
                        <a:t>2208</a:t>
                      </a:r>
                      <a:endParaRPr lang="en-US" sz="1000"/>
                    </a:p>
                  </a:txBody>
                  <a:tcPr/>
                </a:tc>
                <a:tc>
                  <a:txBody>
                    <a:bodyPr/>
                    <a:lstStyle/>
                    <a:p>
                      <a:r>
                        <a:rPr lang="en-US" sz="1000"/>
                        <a:t>13</a:t>
                      </a:r>
                      <a:endParaRPr lang="en-US" sz="1000"/>
                    </a:p>
                  </a:txBody>
                  <a:tcPr/>
                </a:tc>
                <a:tc>
                  <a:txBody>
                    <a:bodyPr/>
                    <a:lstStyle/>
                    <a:p>
                      <a:r>
                        <a:rPr lang="en-US" sz="1000"/>
                        <a:t>21</a:t>
                      </a:r>
                      <a:endParaRPr lang="en-US" sz="1000"/>
                    </a:p>
                  </a:txBody>
                  <a:tcPr/>
                </a:tc>
                <a:tc>
                  <a:txBody>
                    <a:bodyPr/>
                    <a:lstStyle/>
                    <a:p>
                      <a:r>
                        <a:rPr lang="en-US" sz="1000"/>
                        <a:t>0.9903%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7145763"/>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851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8344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9632536"/>
                    </a:ext>
                  </a:extLst>
                </a:gridCol>
                <a:gridCol w="658368">
                  <a:extLst>
                    <a:ext uri="{9D8B030D-6E8A-4147-A177-3AD203B41FA5}">
                      <a16:colId xmlns:a16="http://schemas.microsoft.com/office/drawing/2014/main" val="2099396815"/>
                    </a:ext>
                  </a:extLst>
                </a:gridCol>
                <a:gridCol w="658368">
                  <a:extLst>
                    <a:ext uri="{9D8B030D-6E8A-4147-A177-3AD203B41FA5}">
                      <a16:colId xmlns:a16="http://schemas.microsoft.com/office/drawing/2014/main" val="2113328990"/>
                    </a:ext>
                  </a:extLst>
                </a:gridCol>
                <a:gridCol w="658368">
                  <a:extLst>
                    <a:ext uri="{9D8B030D-6E8A-4147-A177-3AD203B41FA5}">
                      <a16:colId xmlns:a16="http://schemas.microsoft.com/office/drawing/2014/main" val="1804633355"/>
                    </a:ext>
                  </a:extLst>
                </a:gridCol>
                <a:gridCol w="658368">
                  <a:extLst>
                    <a:ext uri="{9D8B030D-6E8A-4147-A177-3AD203B41FA5}">
                      <a16:colId xmlns:a16="http://schemas.microsoft.com/office/drawing/2014/main" val="3788484473"/>
                    </a:ext>
                  </a:extLst>
                </a:gridCol>
                <a:gridCol w="658368">
                  <a:extLst>
                    <a:ext uri="{9D8B030D-6E8A-4147-A177-3AD203B41FA5}">
                      <a16:colId xmlns:a16="http://schemas.microsoft.com/office/drawing/2014/main" val="3769930055"/>
                    </a:ext>
                  </a:extLst>
                </a:gridCol>
                <a:gridCol w="658368">
                  <a:extLst>
                    <a:ext uri="{9D8B030D-6E8A-4147-A177-3AD203B41FA5}">
                      <a16:colId xmlns:a16="http://schemas.microsoft.com/office/drawing/2014/main" val="515877889"/>
                    </a:ext>
                  </a:extLst>
                </a:gridCol>
                <a:gridCol w="658368">
                  <a:extLst>
                    <a:ext uri="{9D8B030D-6E8A-4147-A177-3AD203B41FA5}">
                      <a16:colId xmlns:a16="http://schemas.microsoft.com/office/drawing/2014/main" val="357827661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50926757"/>
                  </a:ext>
                </a:extLst>
              </a:tr>
              <a:tr h="370840">
                <a:tc>
                  <a:txBody>
                    <a:bodyPr/>
                    <a:lstStyle/>
                    <a:p>
                      <a:r>
                        <a:rPr lang="es-ES" sz="1000" b="1"/>
                        <a:t>Banco Provincia - 2017-02-06 14:43:36</a:t>
                      </a:r>
                      <a:r>
                        <a:rPr lang="es-ES" sz="1000"/>
                        <a:t>
Escribí en los comentarios qué instrumento toca habitualmente Alejandro Lerner para acompañar su voz y participá por uno de los 25 paquetes de 4 entradas cada uno para ir a verlo al Hotel NH Provincial este viernes 10 en Mar del Plata. ¡Tenés tiempo hasta las 4 de la tarde de mañana!
Los ganadores serán anunciados mañana. Para obtener el premio, deberán enviar un mensaje privado con nombre completo, teléfono de contacto y DNI luego de publicados los ganadores y hasta el martes 07/02/2017 hasta las 12 del mediodía. Las entradas se retiran con DNI en el Centro Zonal Banco Provincia de Mar del Plata ubicado en San Martín N°2563 - 3°piso, presentando su DNI los días miércoles 08 de 11 a 15 hs, jueves 09 y viernes 10 de febrero de 10 a 15 hs.
Bases y condiciones: https://goo.gl/lwjxZD</a:t>
                      </a:r>
                      <a:endParaRPr lang="en-US" sz="1000"/>
                    </a:p>
                  </a:txBody>
                  <a:tcPr/>
                </a:tc>
                <a:tc>
                  <a:txBody>
                    <a:bodyPr/>
                    <a:lstStyle/>
                    <a:p>
                      <a:r>
                        <a:rPr lang="en-US" sz="1000"/>
                        <a:t>2182</a:t>
                      </a:r>
                      <a:endParaRPr lang="en-US" sz="1000"/>
                    </a:p>
                  </a:txBody>
                  <a:tcPr/>
                </a:tc>
                <a:tc>
                  <a:txBody>
                    <a:bodyPr/>
                    <a:lstStyle/>
                    <a:p>
                      <a:r>
                        <a:rPr lang="en-US" sz="1000"/>
                        <a:t>783</a:t>
                      </a:r>
                      <a:endParaRPr lang="en-US" sz="1000"/>
                    </a:p>
                  </a:txBody>
                  <a:tcPr/>
                </a:tc>
                <a:tc>
                  <a:txBody>
                    <a:bodyPr/>
                    <a:lstStyle/>
                    <a:p>
                      <a:r>
                        <a:rPr lang="en-US" sz="1000"/>
                        <a:t>1224</a:t>
                      </a:r>
                      <a:endParaRPr lang="en-US" sz="1000"/>
                    </a:p>
                  </a:txBody>
                  <a:tcPr/>
                </a:tc>
                <a:tc>
                  <a:txBody>
                    <a:bodyPr/>
                    <a:lstStyle/>
                    <a:p>
                      <a:r>
                        <a:rPr lang="en-US" sz="1000"/>
                        <a:t>175</a:t>
                      </a:r>
                      <a:endParaRPr lang="en-US" sz="1000"/>
                    </a:p>
                  </a:txBody>
                  <a:tcPr/>
                </a:tc>
                <a:tc>
                  <a:txBody>
                    <a:bodyPr/>
                    <a:lstStyle/>
                    <a:p>
                      <a:r>
                        <a:rPr lang="en-US" sz="1000"/>
                        <a:t>2.2526%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69976100"/>
                  </a:ext>
                </a:extLst>
              </a:tr>
              <a:tr h="370840">
                <a:tc>
                  <a:txBody>
                    <a:bodyPr/>
                    <a:lstStyle/>
                    <a:p>
                      <a:r>
                        <a:rPr lang="es-ES" sz="1000" b="1"/>
                        <a:t>Banco Galicia - 2017-02-07 16:00:00</a:t>
                      </a:r>
                      <a:r>
                        <a:rPr lang="es-ES" sz="1000"/>
                        <a:t>
Canjeá tus #PuntosQuiero! hoy y pasá #SanValentín con toda las personas que amás: http://bit.ly/2kD5y3h  ❤😁👏💼🚗❤</a:t>
                      </a:r>
                      <a:endParaRPr lang="en-US" sz="1000"/>
                    </a:p>
                  </a:txBody>
                  <a:tcPr/>
                </a:tc>
                <a:tc>
                  <a:txBody>
                    <a:bodyPr/>
                    <a:lstStyle/>
                    <a:p>
                      <a:r>
                        <a:rPr lang="en-US" sz="1000"/>
                        <a:t>2096</a:t>
                      </a:r>
                      <a:endParaRPr lang="en-US" sz="1000"/>
                    </a:p>
                  </a:txBody>
                  <a:tcPr/>
                </a:tc>
                <a:tc>
                  <a:txBody>
                    <a:bodyPr/>
                    <a:lstStyle/>
                    <a:p>
                      <a:r>
                        <a:rPr lang="en-US" sz="1000"/>
                        <a:t>2009</a:t>
                      </a:r>
                      <a:endParaRPr lang="en-US" sz="1000"/>
                    </a:p>
                  </a:txBody>
                  <a:tcPr/>
                </a:tc>
                <a:tc>
                  <a:txBody>
                    <a:bodyPr/>
                    <a:lstStyle/>
                    <a:p>
                      <a:r>
                        <a:rPr lang="en-US" sz="1000"/>
                        <a:t>64</a:t>
                      </a:r>
                      <a:endParaRPr lang="en-US" sz="1000"/>
                    </a:p>
                  </a:txBody>
                  <a:tcPr/>
                </a:tc>
                <a:tc>
                  <a:txBody>
                    <a:bodyPr/>
                    <a:lstStyle/>
                    <a:p>
                      <a:r>
                        <a:rPr lang="en-US" sz="1000"/>
                        <a:t>23</a:t>
                      </a:r>
                      <a:endParaRPr lang="en-US" sz="1000"/>
                    </a:p>
                  </a:txBody>
                  <a:tcPr/>
                </a:tc>
                <a:tc>
                  <a:txBody>
                    <a:bodyPr/>
                    <a:lstStyle/>
                    <a:p>
                      <a:r>
                        <a:rPr lang="en-US" sz="1000"/>
                        <a:t>0.1988%</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49298768"/>
                  </a:ext>
                </a:extLst>
              </a:tr>
              <a:tr h="370840">
                <a:tc>
                  <a:txBody>
                    <a:bodyPr/>
                    <a:lstStyle/>
                    <a:p>
                      <a:r>
                        <a:rPr lang="es-ES" sz="1000" b="1"/>
                        <a:t>Banco Galicia - 2017-01-11 11:00:00</a:t>
                      </a:r>
                      <a:r>
                        <a:rPr lang="es-ES" sz="1000"/>
                        <a:t>
Canjeá hoy tu entrada desde 165 #PuntosQuiero! y andá a ver la peli que te tocó...¡si la adivinás! http://bit.ly/QuieroCine 🎥</a:t>
                      </a:r>
                      <a:endParaRPr lang="en-US" sz="1000"/>
                    </a:p>
                  </a:txBody>
                  <a:tcPr/>
                </a:tc>
                <a:tc>
                  <a:txBody>
                    <a:bodyPr/>
                    <a:lstStyle/>
                    <a:p>
                      <a:r>
                        <a:rPr lang="en-US" sz="1000"/>
                        <a:t>1972</a:t>
                      </a:r>
                      <a:endParaRPr lang="en-US" sz="1000"/>
                    </a:p>
                  </a:txBody>
                  <a:tcPr/>
                </a:tc>
                <a:tc>
                  <a:txBody>
                    <a:bodyPr/>
                    <a:lstStyle/>
                    <a:p>
                      <a:r>
                        <a:rPr lang="en-US" sz="1000"/>
                        <a:t>1849</a:t>
                      </a:r>
                      <a:endParaRPr lang="en-US" sz="1000"/>
                    </a:p>
                  </a:txBody>
                  <a:tcPr/>
                </a:tc>
                <a:tc>
                  <a:txBody>
                    <a:bodyPr/>
                    <a:lstStyle/>
                    <a:p>
                      <a:r>
                        <a:rPr lang="en-US" sz="1000"/>
                        <a:t>87</a:t>
                      </a:r>
                      <a:endParaRPr lang="en-US" sz="1000"/>
                    </a:p>
                  </a:txBody>
                  <a:tcPr/>
                </a:tc>
                <a:tc>
                  <a:txBody>
                    <a:bodyPr/>
                    <a:lstStyle/>
                    <a:p>
                      <a:r>
                        <a:rPr lang="en-US" sz="1000"/>
                        <a:t>36</a:t>
                      </a:r>
                      <a:endParaRPr lang="en-US" sz="1000"/>
                    </a:p>
                  </a:txBody>
                  <a:tcPr/>
                </a:tc>
                <a:tc>
                  <a:txBody>
                    <a:bodyPr/>
                    <a:lstStyle/>
                    <a:p>
                      <a:r>
                        <a:rPr lang="en-US" sz="1000"/>
                        <a:t>0.1876%</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49193884"/>
                  </a:ext>
                </a:extLst>
              </a:tr>
              <a:tr h="370840">
                <a:tc>
                  <a:txBody>
                    <a:bodyPr/>
                    <a:lstStyle/>
                    <a:p>
                      <a:r>
                        <a:rPr lang="es-ES" sz="1000" b="1"/>
                        <a:t>Banco Provincia - 2017-01-16 18:00:00</a:t>
                      </a:r>
                      <a:r>
                        <a:rPr lang="es-ES" sz="1000"/>
                        <a:t>
Blanca cumplió el sueño de tener la casa propia a través del Banco Provincia 🏡🔑 ¡Contanos cuál es tu sueño! #MiHistoriaMiBanco
Si sos cliente o empleado del Banco envianos tu historia a bancodehistorias@bpba.com.ar</a:t>
                      </a:r>
                      <a:endParaRPr lang="en-US" sz="1000"/>
                    </a:p>
                  </a:txBody>
                  <a:tcPr/>
                </a:tc>
                <a:tc>
                  <a:txBody>
                    <a:bodyPr/>
                    <a:lstStyle/>
                    <a:p>
                      <a:r>
                        <a:rPr lang="en-US" sz="1000"/>
                        <a:t>1845</a:t>
                      </a:r>
                      <a:endParaRPr lang="en-US" sz="1000"/>
                    </a:p>
                  </a:txBody>
                  <a:tcPr/>
                </a:tc>
                <a:tc>
                  <a:txBody>
                    <a:bodyPr/>
                    <a:lstStyle/>
                    <a:p>
                      <a:r>
                        <a:rPr lang="en-US" sz="1000"/>
                        <a:t>1359</a:t>
                      </a:r>
                      <a:endParaRPr lang="en-US" sz="1000"/>
                    </a:p>
                  </a:txBody>
                  <a:tcPr/>
                </a:tc>
                <a:tc>
                  <a:txBody>
                    <a:bodyPr/>
                    <a:lstStyle/>
                    <a:p>
                      <a:r>
                        <a:rPr lang="en-US" sz="1000"/>
                        <a:t>278</a:t>
                      </a:r>
                      <a:endParaRPr lang="en-US" sz="1000"/>
                    </a:p>
                  </a:txBody>
                  <a:tcPr/>
                </a:tc>
                <a:tc>
                  <a:txBody>
                    <a:bodyPr/>
                    <a:lstStyle/>
                    <a:p>
                      <a:r>
                        <a:rPr lang="en-US" sz="1000"/>
                        <a:t>208</a:t>
                      </a:r>
                      <a:endParaRPr lang="en-US" sz="1000"/>
                    </a:p>
                  </a:txBody>
                  <a:tcPr/>
                </a:tc>
                <a:tc>
                  <a:txBody>
                    <a:bodyPr/>
                    <a:lstStyle/>
                    <a:p>
                      <a:r>
                        <a:rPr lang="en-US" sz="1000"/>
                        <a:t>1.9437%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05901049"/>
                  </a:ext>
                </a:extLst>
              </a:tr>
              <a:tr h="370840">
                <a:tc>
                  <a:txBody>
                    <a:bodyPr/>
                    <a:lstStyle/>
                    <a:p>
                      <a:r>
                        <a:rPr lang="es-ES" sz="1000" b="1"/>
                        <a:t>Banco Galicia - 2017-01-30 18:00:00</a:t>
                      </a:r>
                      <a:r>
                        <a:rPr lang="es-ES" sz="1000"/>
                        <a:t>
Hay muchas maneras de decir te ❤️, ¡pero solo una de decir #TeQuiero! Armá un plan para #SanValentín canjeando tus puntos por entradas para el cine: http://bit.ly/QuieroCine 🎥🎀</a:t>
                      </a:r>
                      <a:endParaRPr lang="en-US" sz="1000"/>
                    </a:p>
                  </a:txBody>
                  <a:tcPr/>
                </a:tc>
                <a:tc>
                  <a:txBody>
                    <a:bodyPr/>
                    <a:lstStyle/>
                    <a:p>
                      <a:r>
                        <a:rPr lang="en-US" sz="1000"/>
                        <a:t>1734</a:t>
                      </a:r>
                      <a:endParaRPr lang="en-US" sz="1000"/>
                    </a:p>
                  </a:txBody>
                  <a:tcPr/>
                </a:tc>
                <a:tc>
                  <a:txBody>
                    <a:bodyPr/>
                    <a:lstStyle/>
                    <a:p>
                      <a:r>
                        <a:rPr lang="en-US" sz="1000"/>
                        <a:t>1588</a:t>
                      </a:r>
                      <a:endParaRPr lang="en-US" sz="1000"/>
                    </a:p>
                  </a:txBody>
                  <a:tcPr/>
                </a:tc>
                <a:tc>
                  <a:txBody>
                    <a:bodyPr/>
                    <a:lstStyle/>
                    <a:p>
                      <a:r>
                        <a:rPr lang="en-US" sz="1000"/>
                        <a:t>106</a:t>
                      </a:r>
                      <a:endParaRPr lang="en-US" sz="1000"/>
                    </a:p>
                  </a:txBody>
                  <a:tcPr/>
                </a:tc>
                <a:tc>
                  <a:txBody>
                    <a:bodyPr/>
                    <a:lstStyle/>
                    <a:p>
                      <a:r>
                        <a:rPr lang="en-US" sz="1000"/>
                        <a:t>40</a:t>
                      </a:r>
                      <a:endParaRPr lang="en-US" sz="1000"/>
                    </a:p>
                  </a:txBody>
                  <a:tcPr/>
                </a:tc>
                <a:tc>
                  <a:txBody>
                    <a:bodyPr/>
                    <a:lstStyle/>
                    <a:p>
                      <a:r>
                        <a:rPr lang="en-US" sz="1000"/>
                        <a:t>0.1645%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61837239"/>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902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9843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1014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6658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9820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3182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185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956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232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62302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014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91039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494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64082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2115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00255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5730248"/>
                    </a:ext>
                  </a:extLst>
                </a:gridCol>
                <a:gridCol w="2468880">
                  <a:extLst>
                    <a:ext uri="{9D8B030D-6E8A-4147-A177-3AD203B41FA5}">
                      <a16:colId xmlns:a16="http://schemas.microsoft.com/office/drawing/2014/main" val="2333926673"/>
                    </a:ext>
                  </a:extLst>
                </a:gridCol>
                <a:gridCol w="822960">
                  <a:extLst>
                    <a:ext uri="{9D8B030D-6E8A-4147-A177-3AD203B41FA5}">
                      <a16:colId xmlns:a16="http://schemas.microsoft.com/office/drawing/2014/main" val="1115818060"/>
                    </a:ext>
                  </a:extLst>
                </a:gridCol>
                <a:gridCol w="822960">
                  <a:extLst>
                    <a:ext uri="{9D8B030D-6E8A-4147-A177-3AD203B41FA5}">
                      <a16:colId xmlns:a16="http://schemas.microsoft.com/office/drawing/2014/main" val="3625295691"/>
                    </a:ext>
                  </a:extLst>
                </a:gridCol>
                <a:gridCol w="822960">
                  <a:extLst>
                    <a:ext uri="{9D8B030D-6E8A-4147-A177-3AD203B41FA5}">
                      <a16:colId xmlns:a16="http://schemas.microsoft.com/office/drawing/2014/main" val="628284700"/>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881768266"/>
                  </a:ext>
                </a:extLst>
              </a:tr>
              <a:tr h="370840">
                <a:tc>
                  <a:txBody>
                    <a:bodyPr/>
                    <a:lstStyle/>
                    <a:p>
                      <a:r>
                        <a:rPr lang="en-US" sz="1000"/>
                        <a:t>Alejandro Turdera</a:t>
                      </a:r>
                      <a:endParaRPr lang="en-US" sz="1000"/>
                    </a:p>
                  </a:txBody>
                  <a:tcPr/>
                </a:tc>
                <a:tc>
                  <a:txBody>
                    <a:bodyPr/>
                    <a:lstStyle/>
                    <a:p>
                      <a:r>
                        <a:rPr lang="en-US" sz="1000"/>
                        <a:t>ICBC Argentina (40)</a:t>
                      </a:r>
                      <a:endParaRPr lang="en-US" sz="1000"/>
                    </a:p>
                  </a:txBody>
                  <a:tcPr/>
                </a:tc>
                <a:tc>
                  <a:txBody>
                    <a:bodyPr/>
                    <a:lstStyle/>
                    <a:p>
                      <a:r>
                        <a:rPr lang="en-US" sz="1000"/>
                        <a:t>4</a:t>
                      </a:r>
                      <a:endParaRPr lang="en-US" sz="1000"/>
                    </a:p>
                  </a:txBody>
                  <a:tcPr/>
                </a:tc>
                <a:tc>
                  <a:txBody>
                    <a:bodyPr/>
                    <a:lstStyle/>
                    <a:p>
                      <a:r>
                        <a:rPr lang="en-US" sz="1000"/>
                        <a:t>36</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3265348132"/>
                  </a:ext>
                </a:extLst>
              </a:tr>
              <a:tr h="370840">
                <a:tc>
                  <a:txBody>
                    <a:bodyPr/>
                    <a:lstStyle/>
                    <a:p>
                      <a:r>
                        <a:rPr lang="en-US" sz="1000"/>
                        <a:t>Carla Valeria</a:t>
                      </a:r>
                      <a:endParaRPr lang="en-US" sz="1000"/>
                    </a:p>
                  </a:txBody>
                  <a:tcPr/>
                </a:tc>
                <a:tc>
                  <a:txBody>
                    <a:bodyPr/>
                    <a:lstStyle/>
                    <a:p>
                      <a:r>
                        <a:rPr lang="en-US" sz="1000"/>
                        <a:t>Banco Galicia (1), BBVA Francés (16)</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3289099549"/>
                  </a:ext>
                </a:extLst>
              </a:tr>
              <a:tr h="370840">
                <a:tc>
                  <a:txBody>
                    <a:bodyPr/>
                    <a:lstStyle/>
                    <a:p>
                      <a:r>
                        <a:rPr lang="en-US" sz="1000"/>
                        <a:t>Alberto Jose Tortora</a:t>
                      </a:r>
                      <a:endParaRPr lang="en-US" sz="1000"/>
                    </a:p>
                  </a:txBody>
                  <a:tcPr/>
                </a:tc>
                <a:tc>
                  <a:txBody>
                    <a:bodyPr/>
                    <a:lstStyle/>
                    <a:p>
                      <a:r>
                        <a:rPr lang="en-US" sz="1000"/>
                        <a:t>Banco Provincia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260498480"/>
                  </a:ext>
                </a:extLst>
              </a:tr>
              <a:tr h="370840">
                <a:tc>
                  <a:txBody>
                    <a:bodyPr/>
                    <a:lstStyle/>
                    <a:p>
                      <a:r>
                        <a:rPr lang="en-US" sz="1000"/>
                        <a:t>Alexia Blanco</a:t>
                      </a:r>
                      <a:endParaRPr lang="en-US" sz="1000"/>
                    </a:p>
                  </a:txBody>
                  <a:tcPr/>
                </a:tc>
                <a:tc>
                  <a:txBody>
                    <a:bodyPr/>
                    <a:lstStyle/>
                    <a:p>
                      <a:r>
                        <a:rPr lang="en-US" sz="1000"/>
                        <a:t>ICBC Argentina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690137627"/>
                  </a:ext>
                </a:extLst>
              </a:tr>
              <a:tr h="370840">
                <a:tc>
                  <a:txBody>
                    <a:bodyPr/>
                    <a:lstStyle/>
                    <a:p>
                      <a:r>
                        <a:rPr lang="en-US" sz="1000"/>
                        <a:t>Prestito veloce e affidabile</a:t>
                      </a:r>
                      <a:endParaRPr lang="en-US" sz="1000"/>
                    </a:p>
                  </a:txBody>
                  <a:tcPr/>
                </a:tc>
                <a:tc>
                  <a:txBody>
                    <a:bodyPr/>
                    <a:lstStyle/>
                    <a:p>
                      <a:r>
                        <a:rPr lang="en-US" sz="1000"/>
                        <a:t>Santander Río (15)</a:t>
                      </a:r>
                      <a:endParaRPr lang="en-US" sz="1000"/>
                    </a:p>
                  </a:txBody>
                  <a:tcPr/>
                </a:tc>
                <a:tc>
                  <a:txBody>
                    <a:bodyPr/>
                    <a:lstStyle/>
                    <a:p>
                      <a:r>
                        <a:rPr lang="en-US" sz="1000"/>
                        <a:t>1</a:t>
                      </a:r>
                      <a:endParaRPr lang="en-US" sz="1000"/>
                    </a:p>
                  </a:txBody>
                  <a:tcPr/>
                </a:tc>
                <a:tc>
                  <a:txBody>
                    <a:bodyPr/>
                    <a:lstStyle/>
                    <a:p>
                      <a:r>
                        <a:rPr lang="en-US" sz="1000"/>
                        <a:t>14</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107199797"/>
                  </a:ext>
                </a:extLst>
              </a:tr>
              <a:tr h="370840">
                <a:tc>
                  <a:txBody>
                    <a:bodyPr/>
                    <a:lstStyle/>
                    <a:p>
                      <a:r>
                        <a:rPr lang="en-US" sz="1000"/>
                        <a:t>Halina Paleari</a:t>
                      </a:r>
                      <a:endParaRPr lang="en-US" sz="1000"/>
                    </a:p>
                  </a:txBody>
                  <a:tcPr/>
                </a:tc>
                <a:tc>
                  <a:txBody>
                    <a:bodyPr/>
                    <a:lstStyle/>
                    <a:p>
                      <a:r>
                        <a:rPr lang="en-US" sz="1000"/>
                        <a:t>Banco Provincia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453417911"/>
                  </a:ext>
                </a:extLst>
              </a:tr>
              <a:tr h="370840">
                <a:tc>
                  <a:txBody>
                    <a:bodyPr/>
                    <a:lstStyle/>
                    <a:p>
                      <a:r>
                        <a:rPr lang="en-US" sz="1000"/>
                        <a:t>Silvana Vizgarra</a:t>
                      </a:r>
                      <a:endParaRPr lang="en-US" sz="1000"/>
                    </a:p>
                  </a:txBody>
                  <a:tcPr/>
                </a:tc>
                <a:tc>
                  <a:txBody>
                    <a:bodyPr/>
                    <a:lstStyle/>
                    <a:p>
                      <a:r>
                        <a:rPr lang="en-US" sz="1000"/>
                        <a:t>Banco Provincia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718672811"/>
                  </a:ext>
                </a:extLst>
              </a:tr>
              <a:tr h="370840">
                <a:tc>
                  <a:txBody>
                    <a:bodyPr/>
                    <a:lstStyle/>
                    <a:p>
                      <a:r>
                        <a:rPr lang="en-US" sz="1000"/>
                        <a:t>Jorge Nazar</a:t>
                      </a:r>
                      <a:endParaRPr lang="en-US" sz="1000"/>
                    </a:p>
                  </a:txBody>
                  <a:tcPr/>
                </a:tc>
                <a:tc>
                  <a:txBody>
                    <a:bodyPr/>
                    <a:lstStyle/>
                    <a:p>
                      <a:r>
                        <a:rPr lang="en-US" sz="1000"/>
                        <a:t>ICBC Argentina (14)</a:t>
                      </a:r>
                      <a:endParaRPr lang="en-US" sz="1000"/>
                    </a:p>
                  </a:txBody>
                  <a:tcPr/>
                </a:tc>
                <a:tc>
                  <a:txBody>
                    <a:bodyPr/>
                    <a:lstStyle/>
                    <a:p>
                      <a:r>
                        <a:rPr lang="en-US" sz="1000"/>
                        <a:t>1</a:t>
                      </a:r>
                      <a:endParaRPr lang="en-US" sz="1000"/>
                    </a:p>
                  </a:txBody>
                  <a:tcPr/>
                </a:tc>
                <a:tc>
                  <a:txBody>
                    <a:bodyPr/>
                    <a:lstStyle/>
                    <a:p>
                      <a:r>
                        <a:rPr lang="en-US" sz="1000"/>
                        <a:t>13</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3966255756"/>
                  </a:ext>
                </a:extLst>
              </a:tr>
              <a:tr h="370840">
                <a:tc>
                  <a:txBody>
                    <a:bodyPr/>
                    <a:lstStyle/>
                    <a:p>
                      <a:r>
                        <a:rPr lang="en-US" sz="1000"/>
                        <a:t>Felix Calvo</a:t>
                      </a:r>
                      <a:endParaRPr lang="en-US" sz="1000"/>
                    </a:p>
                  </a:txBody>
                  <a:tcPr/>
                </a:tc>
                <a:tc>
                  <a:txBody>
                    <a:bodyPr/>
                    <a:lstStyle/>
                    <a:p>
                      <a:r>
                        <a:rPr lang="en-US" sz="1000"/>
                        <a:t>BBVA Francés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304650767"/>
                  </a:ext>
                </a:extLst>
              </a:tr>
              <a:tr h="370840">
                <a:tc>
                  <a:txBody>
                    <a:bodyPr/>
                    <a:lstStyle/>
                    <a:p>
                      <a:r>
                        <a:rPr lang="en-US" sz="1000"/>
                        <a:t>Karina Pala</a:t>
                      </a:r>
                      <a:endParaRPr lang="en-US" sz="1000"/>
                    </a:p>
                  </a:txBody>
                  <a:tcPr/>
                </a:tc>
                <a:tc>
                  <a:txBody>
                    <a:bodyPr/>
                    <a:lstStyle/>
                    <a:p>
                      <a:r>
                        <a:rPr lang="en-US" sz="1000"/>
                        <a:t>Banco Provincia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1290588011"/>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2955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7378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6064583"/>
                    </a:ext>
                  </a:extLst>
                </a:gridCol>
                <a:gridCol w="2468880">
                  <a:extLst>
                    <a:ext uri="{9D8B030D-6E8A-4147-A177-3AD203B41FA5}">
                      <a16:colId xmlns:a16="http://schemas.microsoft.com/office/drawing/2014/main" val="2456683875"/>
                    </a:ext>
                  </a:extLst>
                </a:gridCol>
                <a:gridCol w="822960">
                  <a:extLst>
                    <a:ext uri="{9D8B030D-6E8A-4147-A177-3AD203B41FA5}">
                      <a16:colId xmlns:a16="http://schemas.microsoft.com/office/drawing/2014/main" val="3027321222"/>
                    </a:ext>
                  </a:extLst>
                </a:gridCol>
                <a:gridCol w="822960">
                  <a:extLst>
                    <a:ext uri="{9D8B030D-6E8A-4147-A177-3AD203B41FA5}">
                      <a16:colId xmlns:a16="http://schemas.microsoft.com/office/drawing/2014/main" val="1421801942"/>
                    </a:ext>
                  </a:extLst>
                </a:gridCol>
                <a:gridCol w="822960">
                  <a:extLst>
                    <a:ext uri="{9D8B030D-6E8A-4147-A177-3AD203B41FA5}">
                      <a16:colId xmlns:a16="http://schemas.microsoft.com/office/drawing/2014/main" val="176813769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428608910"/>
                  </a:ext>
                </a:extLst>
              </a:tr>
              <a:tr h="370840">
                <a:tc>
                  <a:txBody>
                    <a:bodyPr/>
                    <a:lstStyle/>
                    <a:p>
                      <a:r>
                        <a:rPr lang="en-US" sz="1000"/>
                        <a:t>Max Lerner</a:t>
                      </a:r>
                      <a:endParaRPr lang="en-US" sz="1000"/>
                    </a:p>
                  </a:txBody>
                  <a:tcPr/>
                </a:tc>
                <a:tc>
                  <a:txBody>
                    <a:bodyPr/>
                    <a:lstStyle/>
                    <a:p>
                      <a:r>
                        <a:rPr lang="en-US" sz="1000"/>
                        <a:t>Banco Provincia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3583576707"/>
                  </a:ext>
                </a:extLst>
              </a:tr>
              <a:tr h="370840">
                <a:tc>
                  <a:txBody>
                    <a:bodyPr/>
                    <a:lstStyle/>
                    <a:p>
                      <a:r>
                        <a:rPr lang="en-US" sz="1000"/>
                        <a:t>Andy Pupy</a:t>
                      </a:r>
                      <a:endParaRPr lang="en-US" sz="1000"/>
                    </a:p>
                  </a:txBody>
                  <a:tcPr/>
                </a:tc>
                <a:tc>
                  <a:txBody>
                    <a:bodyPr/>
                    <a:lstStyle/>
                    <a:p>
                      <a:r>
                        <a:rPr lang="en-US" sz="1000"/>
                        <a:t>Banco Provincia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536219585"/>
                  </a:ext>
                </a:extLst>
              </a:tr>
              <a:tr h="370840">
                <a:tc>
                  <a:txBody>
                    <a:bodyPr/>
                    <a:lstStyle/>
                    <a:p>
                      <a:r>
                        <a:rPr lang="en-US" sz="1000"/>
                        <a:t>Oscar Urbina</a:t>
                      </a:r>
                      <a:endParaRPr lang="en-US" sz="1000"/>
                    </a:p>
                  </a:txBody>
                  <a:tcPr/>
                </a:tc>
                <a:tc>
                  <a:txBody>
                    <a:bodyPr/>
                    <a:lstStyle/>
                    <a:p>
                      <a:r>
                        <a:rPr lang="en-US" sz="1000"/>
                        <a:t>Santander Río (11)</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340297594"/>
                  </a:ext>
                </a:extLst>
              </a:tr>
              <a:tr h="370840">
                <a:tc>
                  <a:txBody>
                    <a:bodyPr/>
                    <a:lstStyle/>
                    <a:p>
                      <a:r>
                        <a:rPr lang="en-US" sz="1000"/>
                        <a:t>Silvia Lidia Sabatelli</a:t>
                      </a:r>
                      <a:endParaRPr lang="en-US" sz="1000"/>
                    </a:p>
                  </a:txBody>
                  <a:tcPr/>
                </a:tc>
                <a:tc>
                  <a:txBody>
                    <a:bodyPr/>
                    <a:lstStyle/>
                    <a:p>
                      <a:r>
                        <a:rPr lang="en-US" sz="1000"/>
                        <a:t>Banco Provincia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4049523994"/>
                  </a:ext>
                </a:extLst>
              </a:tr>
              <a:tr h="370840">
                <a:tc>
                  <a:txBody>
                    <a:bodyPr/>
                    <a:lstStyle/>
                    <a:p>
                      <a:r>
                        <a:rPr lang="en-US" sz="1000"/>
                        <a:t>Tincho Dale</a:t>
                      </a:r>
                      <a:endParaRPr lang="en-US" sz="1000"/>
                    </a:p>
                  </a:txBody>
                  <a:tcPr/>
                </a:tc>
                <a:tc>
                  <a:txBody>
                    <a:bodyPr/>
                    <a:lstStyle/>
                    <a:p>
                      <a:r>
                        <a:rPr lang="en-US" sz="1000"/>
                        <a:t>Santander Río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522164343"/>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353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5155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93180210"/>
                    </a:ext>
                  </a:extLst>
                </a:gridCol>
                <a:gridCol w="1645920">
                  <a:extLst>
                    <a:ext uri="{9D8B030D-6E8A-4147-A177-3AD203B41FA5}">
                      <a16:colId xmlns:a16="http://schemas.microsoft.com/office/drawing/2014/main" val="597902632"/>
                    </a:ext>
                  </a:extLst>
                </a:gridCol>
                <a:gridCol w="822960">
                  <a:extLst>
                    <a:ext uri="{9D8B030D-6E8A-4147-A177-3AD203B41FA5}">
                      <a16:colId xmlns:a16="http://schemas.microsoft.com/office/drawing/2014/main" val="3136902208"/>
                    </a:ext>
                  </a:extLst>
                </a:gridCol>
                <a:gridCol w="822960">
                  <a:extLst>
                    <a:ext uri="{9D8B030D-6E8A-4147-A177-3AD203B41FA5}">
                      <a16:colId xmlns:a16="http://schemas.microsoft.com/office/drawing/2014/main" val="4138443421"/>
                    </a:ext>
                  </a:extLst>
                </a:gridCol>
                <a:gridCol w="822960">
                  <a:extLst>
                    <a:ext uri="{9D8B030D-6E8A-4147-A177-3AD203B41FA5}">
                      <a16:colId xmlns:a16="http://schemas.microsoft.com/office/drawing/2014/main" val="2902971571"/>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147892720"/>
                  </a:ext>
                </a:extLst>
              </a:tr>
              <a:tr h="370840">
                <a:tc>
                  <a:txBody>
                    <a:bodyPr/>
                    <a:lstStyle/>
                    <a:p>
                      <a:r>
                        <a:rPr lang="es-ES" sz="1000" b="1"/>
                        <a:t>Santander Río</a:t>
                      </a:r>
                      <a:r>
                        <a:rPr lang="es-ES" sz="1000"/>
                        <a:t> was asked by </a:t>
                      </a:r>
                      <a:r>
                        <a:rPr lang="es-ES" sz="1000" b="1"/>
                        <a:t>Laura Baralic - 2017-02-09 12:00:46</a:t>
                      </a:r>
                      <a:r>
                        <a:rPr lang="es-ES" sz="1000"/>
                        <a:t>
Buenos dias! Puede ser que este andando mal Pago mis cuentas? Gracias!</a:t>
                      </a:r>
                      <a:endParaRPr lang="en-US" sz="1000"/>
                    </a:p>
                  </a:txBody>
                  <a:tcPr/>
                </a:tc>
                <a:tc>
                  <a:txBody>
                    <a:bodyPr/>
                    <a:lstStyle/>
                    <a:p>
                      <a:r>
                        <a:rPr lang="en-US" sz="1000"/>
                        <a:t>02/09/2017 12:16:27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716206209"/>
                  </a:ext>
                </a:extLst>
              </a:tr>
              <a:tr h="370840">
                <a:tc>
                  <a:txBody>
                    <a:bodyPr/>
                    <a:lstStyle/>
                    <a:p>
                      <a:r>
                        <a:rPr lang="es-ES" sz="1000" b="1"/>
                        <a:t>Santander Río</a:t>
                      </a:r>
                      <a:r>
                        <a:rPr lang="es-ES" sz="1000"/>
                        <a:t> was asked by </a:t>
                      </a:r>
                      <a:r>
                        <a:rPr lang="es-ES" sz="1000" b="1"/>
                        <a:t>Fabiola Gomez - 2017-02-09 11:38:01</a:t>
                      </a:r>
                      <a:r>
                        <a:rPr lang="es-ES" sz="1000"/>
                        <a:t>
Hola que paso con el chat???
El chat se va a cerrar pronto debido a la inactividad de los participantes.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915084983"/>
                  </a:ext>
                </a:extLst>
              </a:tr>
              <a:tr h="370840">
                <a:tc>
                  <a:txBody>
                    <a:bodyPr/>
                    <a:lstStyle/>
                    <a:p>
                      <a:r>
                        <a:rPr lang="en-US" sz="1000" b="1"/>
                        <a:t>Santander Río</a:t>
                      </a:r>
                      <a:r>
                        <a:rPr lang="en-US" sz="1000"/>
                        <a:t> was asked by </a:t>
                      </a:r>
                      <a:r>
                        <a:rPr lang="en-US" sz="1000" b="1"/>
                        <a:t>Eva Ferita - 2017-02-09 11:13:43</a:t>
                      </a:r>
                      <a:r>
                        <a:rPr lang="en-US" sz="1000"/>
                        <a:t>
SANTANDER SORPRESA?</a:t>
                      </a:r>
                      <a:endParaRPr lang="en-US" sz="1000"/>
                    </a:p>
                  </a:txBody>
                  <a:tcPr/>
                </a:tc>
                <a:tc>
                  <a:txBody>
                    <a:bodyPr/>
                    <a:lstStyle/>
                    <a:p>
                      <a:r>
                        <a:rPr lang="en-US" sz="1000"/>
                        <a:t>02/09/2017 11:30:02</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508450608"/>
                  </a:ext>
                </a:extLst>
              </a:tr>
              <a:tr h="370840">
                <a:tc>
                  <a:txBody>
                    <a:bodyPr/>
                    <a:lstStyle/>
                    <a:p>
                      <a:r>
                        <a:rPr lang="es-ES" sz="1000" b="1"/>
                        <a:t>Santander Río</a:t>
                      </a:r>
                      <a:r>
                        <a:rPr lang="es-ES" sz="1000"/>
                        <a:t> was asked by </a:t>
                      </a:r>
                      <a:r>
                        <a:rPr lang="es-ES" sz="1000" b="1"/>
                        <a:t>Andrea Méndez - 2017-02-09 10:15:55</a:t>
                      </a:r>
                      <a:r>
                        <a:rPr lang="es-ES" sz="1000"/>
                        <a:t>
Me pasan un número de teléfono?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762743375"/>
                  </a:ext>
                </a:extLst>
              </a:tr>
              <a:tr h="370840">
                <a:tc>
                  <a:txBody>
                    <a:bodyPr/>
                    <a:lstStyle/>
                    <a:p>
                      <a:r>
                        <a:rPr lang="es-ES" sz="1000" b="1"/>
                        <a:t>Santander Río</a:t>
                      </a:r>
                      <a:r>
                        <a:rPr lang="es-ES" sz="1000"/>
                        <a:t> was asked by </a:t>
                      </a:r>
                      <a:r>
                        <a:rPr lang="es-ES" sz="1000" b="1"/>
                        <a:t>Carlos Acuña - 2017-02-09 09:50:27</a:t>
                      </a:r>
                      <a:r>
                        <a:rPr lang="es-ES" sz="1000"/>
                        <a:t>
Buenos días No anda el sistema pagomiscuentas ???</a:t>
                      </a:r>
                      <a:endParaRPr lang="en-US" sz="1000"/>
                    </a:p>
                  </a:txBody>
                  <a:tcPr/>
                </a:tc>
                <a:tc>
                  <a:txBody>
                    <a:bodyPr/>
                    <a:lstStyle/>
                    <a:p>
                      <a:r>
                        <a:rPr lang="en-US" sz="1000"/>
                        <a:t>02/09/2017 11:48:06</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245474628"/>
                  </a:ext>
                </a:extLst>
              </a:tr>
              <a:tr h="370840">
                <a:tc>
                  <a:txBody>
                    <a:bodyPr/>
                    <a:lstStyle/>
                    <a:p>
                      <a:r>
                        <a:rPr lang="es-ES" sz="1000" b="1"/>
                        <a:t>Santander Río</a:t>
                      </a:r>
                      <a:r>
                        <a:rPr lang="es-ES" sz="1000"/>
                        <a:t> was asked by </a:t>
                      </a:r>
                      <a:r>
                        <a:rPr lang="es-ES" sz="1000" b="1"/>
                        <a:t>Maricel Milohanich - 2017-02-09 09:20:06</a:t>
                      </a:r>
                      <a:r>
                        <a:rPr lang="es-ES" sz="1000"/>
                        <a:t>
buenos dias, queria saber si hoy la atencion al publico es normal??</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002924588"/>
                  </a:ext>
                </a:extLst>
              </a:tr>
              <a:tr h="370840">
                <a:tc>
                  <a:txBody>
                    <a:bodyPr/>
                    <a:lstStyle/>
                    <a:p>
                      <a:r>
                        <a:rPr lang="es-ES" sz="1000" b="1"/>
                        <a:t>Santander Río</a:t>
                      </a:r>
                      <a:r>
                        <a:rPr lang="es-ES" sz="1000"/>
                        <a:t> was asked by </a:t>
                      </a:r>
                      <a:r>
                        <a:rPr lang="es-ES" sz="1000" b="1"/>
                        <a:t>Federico Sarcione - 2017-02-09 08:38:26</a:t>
                      </a:r>
                      <a:r>
                        <a:rPr lang="es-ES" sz="1000"/>
                        <a:t>
Hola, como blanqueo la clave fiscal por home banking ? no encuentro la opcion  ...</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968966271"/>
                  </a:ext>
                </a:extLst>
              </a:tr>
              <a:tr h="370840">
                <a:tc>
                  <a:txBody>
                    <a:bodyPr/>
                    <a:lstStyle/>
                    <a:p>
                      <a:r>
                        <a:rPr lang="es-ES" sz="1000" b="1"/>
                        <a:t>Santander Río</a:t>
                      </a:r>
                      <a:r>
                        <a:rPr lang="es-ES" sz="1000"/>
                        <a:t> was asked by </a:t>
                      </a:r>
                      <a:r>
                        <a:rPr lang="es-ES" sz="1000" b="1"/>
                        <a:t>Gisela Vazquez - 2017-02-08 23:20:14</a:t>
                      </a:r>
                      <a:r>
                        <a:rPr lang="es-ES" sz="1000"/>
                        <a:t>
Que sucede con la app de Santander río arg que hace horas no hay acceso a mobile banking???</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690074301"/>
                  </a:ext>
                </a:extLst>
              </a:tr>
              <a:tr h="370840">
                <a:tc>
                  <a:txBody>
                    <a:bodyPr/>
                    <a:lstStyle/>
                    <a:p>
                      <a:r>
                        <a:rPr lang="es-ES" sz="1000" b="1"/>
                        <a:t>Santander Río</a:t>
                      </a:r>
                      <a:r>
                        <a:rPr lang="es-ES" sz="1000"/>
                        <a:t> was asked by </a:t>
                      </a:r>
                      <a:r>
                        <a:rPr lang="es-ES" sz="1000" b="1"/>
                        <a:t>Demian Yasuda - 2017-02-08 12:41:34</a:t>
                      </a:r>
                      <a:r>
                        <a:rPr lang="es-ES" sz="1000"/>
                        <a:t>
Hola buenos dias les hago una consulta, me están llamando de un numero privado indicando que se debe hacer una modificación manual de mi cuenta bancaria para aumentar el limite de mi tc, con mi mail de contacto y el nombre de mi empleador. ¿ Esto es verídico? muchas gracias</a:t>
                      </a:r>
                      <a:endParaRPr lang="en-US" sz="1000"/>
                    </a:p>
                  </a:txBody>
                  <a:tcPr/>
                </a:tc>
                <a:tc>
                  <a:txBody>
                    <a:bodyPr/>
                    <a:lstStyle/>
                    <a:p>
                      <a:r>
                        <a:rPr lang="en-US" sz="1000"/>
                        <a:t>02/08/2017 13:34:41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834528166"/>
                  </a:ext>
                </a:extLst>
              </a:tr>
              <a:tr h="370840">
                <a:tc>
                  <a:txBody>
                    <a:bodyPr/>
                    <a:lstStyle/>
                    <a:p>
                      <a:r>
                        <a:rPr lang="en-US" sz="1000" b="1"/>
                        <a:t>Santander Río</a:t>
                      </a:r>
                      <a:r>
                        <a:rPr lang="en-US" sz="1000"/>
                        <a:t> was asked by </a:t>
                      </a:r>
                      <a:r>
                        <a:rPr lang="en-US" sz="1000" b="1"/>
                        <a:t>Eva Ferita - 2017-02-08 11:27:16</a:t>
                      </a:r>
                      <a:r>
                        <a:rPr lang="en-US" sz="1000"/>
                        <a:t>
SORPRESA HOY?</a:t>
                      </a:r>
                      <a:endParaRPr lang="en-US" sz="1000"/>
                    </a:p>
                  </a:txBody>
                  <a:tcPr/>
                </a:tc>
                <a:tc>
                  <a:txBody>
                    <a:bodyPr/>
                    <a:lstStyle/>
                    <a:p>
                      <a:r>
                        <a:rPr lang="en-US" sz="1000"/>
                        <a:t>02/08/2017 11:28:03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305930480"/>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847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28684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9166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1075</Words>
  <Application>Microsoft Office PowerPoint</Application>
  <PresentationFormat>On-screen Show (4:3)</PresentationFormat>
  <Paragraphs>559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Questions Table</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2017-02-10T16:16:07Z</dcterms:created>
  <dcterms:modified xsi:type="dcterms:W3CDTF">2017-02-10T16:17:07Z</dcterms:modified>
</cp:coreProperties>
</file>