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0-447D-B70F-C9563C4BA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1581160"/>
        <c:axId val="231581488"/>
      </c:radarChart>
      <c:catAx>
        <c:axId val="23158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81488"/>
        <c:crosses val="autoZero"/>
        <c:auto val="1"/>
        <c:lblAlgn val="ctr"/>
        <c:lblOffset val="100"/>
        <c:noMultiLvlLbl val="0"/>
      </c:catAx>
      <c:valAx>
        <c:axId val="23158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8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2184</c:v>
                </c:pt>
                <c:pt idx="1">
                  <c:v>2183</c:v>
                </c:pt>
                <c:pt idx="2">
                  <c:v>2184</c:v>
                </c:pt>
                <c:pt idx="3">
                  <c:v>2185</c:v>
                </c:pt>
                <c:pt idx="4">
                  <c:v>2184</c:v>
                </c:pt>
                <c:pt idx="5">
                  <c:v>2184</c:v>
                </c:pt>
                <c:pt idx="6">
                  <c:v>2184</c:v>
                </c:pt>
                <c:pt idx="7">
                  <c:v>2184</c:v>
                </c:pt>
                <c:pt idx="8">
                  <c:v>2184</c:v>
                </c:pt>
                <c:pt idx="9">
                  <c:v>2186</c:v>
                </c:pt>
                <c:pt idx="10">
                  <c:v>2185</c:v>
                </c:pt>
                <c:pt idx="11">
                  <c:v>2186</c:v>
                </c:pt>
                <c:pt idx="12">
                  <c:v>2188</c:v>
                </c:pt>
                <c:pt idx="13">
                  <c:v>2189</c:v>
                </c:pt>
                <c:pt idx="14">
                  <c:v>2189</c:v>
                </c:pt>
                <c:pt idx="15">
                  <c:v>2191</c:v>
                </c:pt>
                <c:pt idx="16">
                  <c:v>2191</c:v>
                </c:pt>
                <c:pt idx="17">
                  <c:v>2191</c:v>
                </c:pt>
                <c:pt idx="18">
                  <c:v>2192</c:v>
                </c:pt>
                <c:pt idx="19">
                  <c:v>2193</c:v>
                </c:pt>
                <c:pt idx="20">
                  <c:v>2193</c:v>
                </c:pt>
                <c:pt idx="21">
                  <c:v>2193</c:v>
                </c:pt>
                <c:pt idx="22">
                  <c:v>2194</c:v>
                </c:pt>
                <c:pt idx="23">
                  <c:v>2195</c:v>
                </c:pt>
                <c:pt idx="24">
                  <c:v>2196</c:v>
                </c:pt>
                <c:pt idx="25">
                  <c:v>2195</c:v>
                </c:pt>
                <c:pt idx="26">
                  <c:v>2196</c:v>
                </c:pt>
                <c:pt idx="27">
                  <c:v>2198</c:v>
                </c:pt>
                <c:pt idx="28">
                  <c:v>2198</c:v>
                </c:pt>
                <c:pt idx="29">
                  <c:v>2199</c:v>
                </c:pt>
                <c:pt idx="30">
                  <c:v>2199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D4-4874-824C-56E676174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583456"/>
        <c:axId val="231579192"/>
      </c:lineChart>
      <c:dateAx>
        <c:axId val="23158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79192"/>
        <c:crosses val="autoZero"/>
        <c:auto val="1"/>
        <c:lblOffset val="100"/>
        <c:baseTimeUnit val="days"/>
      </c:dateAx>
      <c:valAx>
        <c:axId val="23157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58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A2-4E94-A9F2-9A1F94558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942384"/>
        <c:axId val="262936808"/>
      </c:barChart>
      <c:catAx>
        <c:axId val="26294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36808"/>
        <c:crosses val="autoZero"/>
        <c:auto val="1"/>
        <c:lblAlgn val="ctr"/>
        <c:lblOffset val="100"/>
        <c:noMultiLvlLbl val="0"/>
      </c:catAx>
      <c:valAx>
        <c:axId val="26293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4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116</c:v>
                </c:pt>
                <c:pt idx="1">
                  <c:v>116</c:v>
                </c:pt>
                <c:pt idx="2">
                  <c:v>116</c:v>
                </c:pt>
                <c:pt idx="3">
                  <c:v>116</c:v>
                </c:pt>
                <c:pt idx="4">
                  <c:v>116</c:v>
                </c:pt>
                <c:pt idx="5">
                  <c:v>116</c:v>
                </c:pt>
                <c:pt idx="6">
                  <c:v>116</c:v>
                </c:pt>
                <c:pt idx="7">
                  <c:v>116</c:v>
                </c:pt>
                <c:pt idx="8">
                  <c:v>116</c:v>
                </c:pt>
                <c:pt idx="9">
                  <c:v>116</c:v>
                </c:pt>
                <c:pt idx="10">
                  <c:v>116</c:v>
                </c:pt>
                <c:pt idx="11">
                  <c:v>116</c:v>
                </c:pt>
                <c:pt idx="12">
                  <c:v>116</c:v>
                </c:pt>
                <c:pt idx="13">
                  <c:v>116</c:v>
                </c:pt>
                <c:pt idx="14">
                  <c:v>116</c:v>
                </c:pt>
                <c:pt idx="15">
                  <c:v>116</c:v>
                </c:pt>
                <c:pt idx="16">
                  <c:v>116</c:v>
                </c:pt>
                <c:pt idx="17">
                  <c:v>116</c:v>
                </c:pt>
                <c:pt idx="18">
                  <c:v>116</c:v>
                </c:pt>
                <c:pt idx="19">
                  <c:v>116</c:v>
                </c:pt>
                <c:pt idx="20">
                  <c:v>116</c:v>
                </c:pt>
                <c:pt idx="21">
                  <c:v>116</c:v>
                </c:pt>
                <c:pt idx="22">
                  <c:v>116</c:v>
                </c:pt>
                <c:pt idx="23">
                  <c:v>116</c:v>
                </c:pt>
                <c:pt idx="24">
                  <c:v>116</c:v>
                </c:pt>
                <c:pt idx="25">
                  <c:v>116</c:v>
                </c:pt>
                <c:pt idx="26">
                  <c:v>116</c:v>
                </c:pt>
                <c:pt idx="27">
                  <c:v>116</c:v>
                </c:pt>
                <c:pt idx="28">
                  <c:v>116</c:v>
                </c:pt>
                <c:pt idx="29">
                  <c:v>116</c:v>
                </c:pt>
                <c:pt idx="30">
                  <c:v>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CE-4B8F-AC7E-A2D4D7298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44680"/>
        <c:axId val="262945008"/>
      </c:lineChart>
      <c:dateAx>
        <c:axId val="262944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45008"/>
        <c:crosses val="autoZero"/>
        <c:auto val="1"/>
        <c:lblOffset val="100"/>
        <c:baseTimeUnit val="days"/>
      </c:dateAx>
      <c:valAx>
        <c:axId val="26294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4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12991261</c:v>
                </c:pt>
                <c:pt idx="1">
                  <c:v>12993077</c:v>
                </c:pt>
                <c:pt idx="2">
                  <c:v>12993720</c:v>
                </c:pt>
                <c:pt idx="3">
                  <c:v>12995819</c:v>
                </c:pt>
                <c:pt idx="4">
                  <c:v>12995819</c:v>
                </c:pt>
                <c:pt idx="5">
                  <c:v>13458195</c:v>
                </c:pt>
                <c:pt idx="6">
                  <c:v>13762836</c:v>
                </c:pt>
                <c:pt idx="7">
                  <c:v>14096319</c:v>
                </c:pt>
                <c:pt idx="8">
                  <c:v>14096500</c:v>
                </c:pt>
                <c:pt idx="9">
                  <c:v>14096939</c:v>
                </c:pt>
                <c:pt idx="10">
                  <c:v>14097472</c:v>
                </c:pt>
                <c:pt idx="11">
                  <c:v>14098021</c:v>
                </c:pt>
                <c:pt idx="12">
                  <c:v>14098351</c:v>
                </c:pt>
                <c:pt idx="13">
                  <c:v>12997764</c:v>
                </c:pt>
                <c:pt idx="14">
                  <c:v>12997764</c:v>
                </c:pt>
                <c:pt idx="15">
                  <c:v>12998763</c:v>
                </c:pt>
                <c:pt idx="16">
                  <c:v>12999376</c:v>
                </c:pt>
                <c:pt idx="17">
                  <c:v>12999376</c:v>
                </c:pt>
                <c:pt idx="18">
                  <c:v>13000964</c:v>
                </c:pt>
                <c:pt idx="19">
                  <c:v>13001278</c:v>
                </c:pt>
                <c:pt idx="20">
                  <c:v>13001278</c:v>
                </c:pt>
                <c:pt idx="21">
                  <c:v>13002045</c:v>
                </c:pt>
                <c:pt idx="22">
                  <c:v>13002045</c:v>
                </c:pt>
                <c:pt idx="23">
                  <c:v>13005685</c:v>
                </c:pt>
                <c:pt idx="24">
                  <c:v>13009136</c:v>
                </c:pt>
                <c:pt idx="25">
                  <c:v>13009884</c:v>
                </c:pt>
                <c:pt idx="26">
                  <c:v>13010407</c:v>
                </c:pt>
                <c:pt idx="27">
                  <c:v>13010918</c:v>
                </c:pt>
                <c:pt idx="28">
                  <c:v>13011623</c:v>
                </c:pt>
                <c:pt idx="29">
                  <c:v>13011623</c:v>
                </c:pt>
                <c:pt idx="30">
                  <c:v>13012300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77-4D5D-9A93-80BBF1041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089152"/>
        <c:axId val="264090136"/>
      </c:lineChart>
      <c:dateAx>
        <c:axId val="264089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90136"/>
        <c:crosses val="autoZero"/>
        <c:auto val="1"/>
        <c:lblOffset val="100"/>
        <c:baseTimeUnit val="days"/>
      </c:dateAx>
      <c:valAx>
        <c:axId val="26409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8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1569</c:v>
                </c:pt>
                <c:pt idx="1">
                  <c:v>910</c:v>
                </c:pt>
                <c:pt idx="2">
                  <c:v>434</c:v>
                </c:pt>
                <c:pt idx="3">
                  <c:v>387</c:v>
                </c:pt>
                <c:pt idx="4">
                  <c:v>349</c:v>
                </c:pt>
                <c:pt idx="5">
                  <c:v>329</c:v>
                </c:pt>
                <c:pt idx="6">
                  <c:v>414</c:v>
                </c:pt>
                <c:pt idx="7">
                  <c:v>353</c:v>
                </c:pt>
                <c:pt idx="8">
                  <c:v>449</c:v>
                </c:pt>
                <c:pt idx="9">
                  <c:v>447</c:v>
                </c:pt>
                <c:pt idx="10">
                  <c:v>572</c:v>
                </c:pt>
                <c:pt idx="11">
                  <c:v>417</c:v>
                </c:pt>
                <c:pt idx="12">
                  <c:v>329</c:v>
                </c:pt>
                <c:pt idx="13">
                  <c:v>423</c:v>
                </c:pt>
                <c:pt idx="14">
                  <c:v>465</c:v>
                </c:pt>
                <c:pt idx="15">
                  <c:v>586</c:v>
                </c:pt>
                <c:pt idx="16">
                  <c:v>934</c:v>
                </c:pt>
                <c:pt idx="17">
                  <c:v>683</c:v>
                </c:pt>
                <c:pt idx="18">
                  <c:v>416</c:v>
                </c:pt>
                <c:pt idx="19">
                  <c:v>249</c:v>
                </c:pt>
                <c:pt idx="20">
                  <c:v>444</c:v>
                </c:pt>
                <c:pt idx="21">
                  <c:v>2168</c:v>
                </c:pt>
                <c:pt idx="22">
                  <c:v>3403</c:v>
                </c:pt>
                <c:pt idx="23">
                  <c:v>1239</c:v>
                </c:pt>
                <c:pt idx="24">
                  <c:v>969</c:v>
                </c:pt>
                <c:pt idx="25">
                  <c:v>541</c:v>
                </c:pt>
                <c:pt idx="26">
                  <c:v>495</c:v>
                </c:pt>
                <c:pt idx="27">
                  <c:v>569</c:v>
                </c:pt>
                <c:pt idx="28">
                  <c:v>669</c:v>
                </c:pt>
                <c:pt idx="29">
                  <c:v>577</c:v>
                </c:pt>
                <c:pt idx="30">
                  <c:v>633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76-4213-B66E-36EEC880AE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088824"/>
        <c:axId val="264087512"/>
      </c:lineChart>
      <c:dateAx>
        <c:axId val="26408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87512"/>
        <c:crosses val="autoZero"/>
        <c:auto val="1"/>
        <c:lblOffset val="100"/>
        <c:baseTimeUnit val="days"/>
      </c:dateAx>
      <c:valAx>
        <c:axId val="26408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08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13.184900000000001</c:v>
                </c:pt>
                <c:pt idx="1">
                  <c:v>7.6471</c:v>
                </c:pt>
                <c:pt idx="2">
                  <c:v>3.6471</c:v>
                </c:pt>
                <c:pt idx="3">
                  <c:v>3.2521</c:v>
                </c:pt>
                <c:pt idx="4">
                  <c:v>2.9327999999999999</c:v>
                </c:pt>
                <c:pt idx="5">
                  <c:v>2.7646999999999999</c:v>
                </c:pt>
                <c:pt idx="6">
                  <c:v>3.4790000000000001</c:v>
                </c:pt>
                <c:pt idx="7">
                  <c:v>2.9664000000000001</c:v>
                </c:pt>
                <c:pt idx="8">
                  <c:v>3.7730999999999999</c:v>
                </c:pt>
                <c:pt idx="9">
                  <c:v>3.7563</c:v>
                </c:pt>
                <c:pt idx="10">
                  <c:v>4.8067000000000002</c:v>
                </c:pt>
                <c:pt idx="11">
                  <c:v>3.5042</c:v>
                </c:pt>
                <c:pt idx="12">
                  <c:v>2.7646999999999999</c:v>
                </c:pt>
                <c:pt idx="13">
                  <c:v>3.5546000000000002</c:v>
                </c:pt>
                <c:pt idx="14">
                  <c:v>3.9076</c:v>
                </c:pt>
                <c:pt idx="15">
                  <c:v>4.9244000000000003</c:v>
                </c:pt>
                <c:pt idx="16">
                  <c:v>7.8487</c:v>
                </c:pt>
                <c:pt idx="17">
                  <c:v>5.7394999999999996</c:v>
                </c:pt>
                <c:pt idx="18">
                  <c:v>3.4958</c:v>
                </c:pt>
                <c:pt idx="19">
                  <c:v>2.0924</c:v>
                </c:pt>
                <c:pt idx="20">
                  <c:v>3.7311000000000001</c:v>
                </c:pt>
                <c:pt idx="21">
                  <c:v>18.218499999999999</c:v>
                </c:pt>
                <c:pt idx="22">
                  <c:v>28.596599999999999</c:v>
                </c:pt>
                <c:pt idx="23">
                  <c:v>10.411799999999999</c:v>
                </c:pt>
                <c:pt idx="24">
                  <c:v>8.1428999999999991</c:v>
                </c:pt>
                <c:pt idx="25">
                  <c:v>4.5461999999999998</c:v>
                </c:pt>
                <c:pt idx="26">
                  <c:v>4.1597</c:v>
                </c:pt>
                <c:pt idx="27">
                  <c:v>4.7815000000000003</c:v>
                </c:pt>
                <c:pt idx="28">
                  <c:v>5.6218000000000004</c:v>
                </c:pt>
                <c:pt idx="29">
                  <c:v>4.8487</c:v>
                </c:pt>
                <c:pt idx="30">
                  <c:v>5.3193000000000001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30-4327-8CEB-0DDC782CF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41072"/>
        <c:axId val="262932872"/>
      </c:lineChart>
      <c:dateAx>
        <c:axId val="262941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32872"/>
        <c:crosses val="autoZero"/>
        <c:auto val="1"/>
        <c:lblOffset val="100"/>
        <c:baseTimeUnit val="days"/>
      </c:dateAx>
      <c:valAx>
        <c:axId val="26293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4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9.1617040769583005E-2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4.5787545787546E-2</c:v>
                </c:pt>
                <c:pt idx="5">
                  <c:v>2.0146520146519999</c:v>
                </c:pt>
                <c:pt idx="6">
                  <c:v>0</c:v>
                </c:pt>
                <c:pt idx="7">
                  <c:v>-4.5787545787546E-2</c:v>
                </c:pt>
                <c:pt idx="8">
                  <c:v>4.5787545787546E-2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4.5703839122485997E-2</c:v>
                </c:pt>
                <c:pt idx="14">
                  <c:v>0</c:v>
                </c:pt>
                <c:pt idx="15">
                  <c:v>4.5662100456621002E-2</c:v>
                </c:pt>
                <c:pt idx="16">
                  <c:v>4.5641259698767998E-2</c:v>
                </c:pt>
                <c:pt idx="17">
                  <c:v>4.5641259698767998E-2</c:v>
                </c:pt>
                <c:pt idx="18">
                  <c:v>0</c:v>
                </c:pt>
                <c:pt idx="19">
                  <c:v>9.1240875912408995E-2</c:v>
                </c:pt>
                <c:pt idx="20">
                  <c:v>4.5599635202918001E-2</c:v>
                </c:pt>
                <c:pt idx="21">
                  <c:v>0</c:v>
                </c:pt>
                <c:pt idx="22">
                  <c:v>4.5599635202918001E-2</c:v>
                </c:pt>
                <c:pt idx="23">
                  <c:v>0</c:v>
                </c:pt>
                <c:pt idx="24">
                  <c:v>4.5558086560364003E-2</c:v>
                </c:pt>
                <c:pt idx="25">
                  <c:v>0</c:v>
                </c:pt>
                <c:pt idx="26">
                  <c:v>-4.5558086560364003E-2</c:v>
                </c:pt>
                <c:pt idx="27">
                  <c:v>0</c:v>
                </c:pt>
                <c:pt idx="28">
                  <c:v>9.0991810737033996E-2</c:v>
                </c:pt>
                <c:pt idx="29">
                  <c:v>4.5495905368516998E-2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C6-4578-9F53-10FC17103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943040"/>
        <c:axId val="225541072"/>
      </c:lineChart>
      <c:dateAx>
        <c:axId val="26294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41072"/>
        <c:crosses val="autoZero"/>
        <c:auto val="1"/>
        <c:lblOffset val="100"/>
        <c:baseTimeUnit val="days"/>
      </c:dateAx>
      <c:valAx>
        <c:axId val="22554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94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1.6799999999999999E-2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8.3999999999999995E-3</c:v>
                </c:pt>
                <c:pt idx="5">
                  <c:v>0.36969999999999997</c:v>
                </c:pt>
                <c:pt idx="6">
                  <c:v>0</c:v>
                </c:pt>
                <c:pt idx="7">
                  <c:v>-8.3999999999999995E-3</c:v>
                </c:pt>
                <c:pt idx="8">
                  <c:v>8.3999999999999995E-3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8.3999999999999995E-3</c:v>
                </c:pt>
                <c:pt idx="14">
                  <c:v>0</c:v>
                </c:pt>
                <c:pt idx="15">
                  <c:v>8.3999999999999995E-3</c:v>
                </c:pt>
                <c:pt idx="16">
                  <c:v>8.3999999999999995E-3</c:v>
                </c:pt>
                <c:pt idx="17">
                  <c:v>8.3999999999999995E-3</c:v>
                </c:pt>
                <c:pt idx="18">
                  <c:v>0</c:v>
                </c:pt>
                <c:pt idx="19">
                  <c:v>1.6799999999999999E-2</c:v>
                </c:pt>
                <c:pt idx="20">
                  <c:v>8.3999999999999995E-3</c:v>
                </c:pt>
                <c:pt idx="21">
                  <c:v>0</c:v>
                </c:pt>
                <c:pt idx="22">
                  <c:v>8.3999999999999995E-3</c:v>
                </c:pt>
                <c:pt idx="23">
                  <c:v>0</c:v>
                </c:pt>
                <c:pt idx="24">
                  <c:v>8.3999999999999995E-3</c:v>
                </c:pt>
                <c:pt idx="25">
                  <c:v>0</c:v>
                </c:pt>
                <c:pt idx="26">
                  <c:v>-8.3999999999999995E-3</c:v>
                </c:pt>
                <c:pt idx="27">
                  <c:v>0</c:v>
                </c:pt>
                <c:pt idx="28">
                  <c:v>1.6799999999999999E-2</c:v>
                </c:pt>
                <c:pt idx="29">
                  <c:v>8.3999999999999995E-3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27-4623-B19D-9B53A0E60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540744"/>
        <c:axId val="225538776"/>
      </c:lineChart>
      <c:dateAx>
        <c:axId val="22554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38776"/>
        <c:crosses val="autoZero"/>
        <c:auto val="1"/>
        <c:lblOffset val="100"/>
        <c:baseTimeUnit val="days"/>
      </c:dateAx>
      <c:valAx>
        <c:axId val="22553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4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13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2757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0161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4212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691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250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851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67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357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295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100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531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30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241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77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2.6484%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9.8169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2697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490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999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6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4358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199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5837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704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0592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1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9629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5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14963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261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1551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988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1282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391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6351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21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Views Total</vt:lpstr>
      <vt:lpstr>Views Change</vt:lpstr>
      <vt:lpstr>Average Views Per Video</vt:lpstr>
      <vt:lpstr>Interaction Rate</vt:lpstr>
      <vt:lpstr>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2017-02-10T15:44:52Z</dcterms:created>
  <dcterms:modified xsi:type="dcterms:W3CDTF">2017-02-10T15:45:27Z</dcterms:modified>
</cp:coreProperties>
</file>