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A2-4ADE-9629-C2C435352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2193352"/>
        <c:axId val="159288992"/>
      </c:radarChart>
      <c:catAx>
        <c:axId val="26219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288992"/>
        <c:crosses val="autoZero"/>
        <c:auto val="1"/>
        <c:lblAlgn val="ctr"/>
        <c:lblOffset val="100"/>
        <c:noMultiLvlLbl val="0"/>
      </c:catAx>
      <c:valAx>
        <c:axId val="15928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9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1551</c:v>
                </c:pt>
                <c:pt idx="1">
                  <c:v>1552</c:v>
                </c:pt>
                <c:pt idx="2">
                  <c:v>1554</c:v>
                </c:pt>
                <c:pt idx="3">
                  <c:v>1554</c:v>
                </c:pt>
                <c:pt idx="4">
                  <c:v>1554</c:v>
                </c:pt>
                <c:pt idx="5">
                  <c:v>1557</c:v>
                </c:pt>
                <c:pt idx="6">
                  <c:v>1558</c:v>
                </c:pt>
                <c:pt idx="7">
                  <c:v>1559</c:v>
                </c:pt>
                <c:pt idx="8">
                  <c:v>1563</c:v>
                </c:pt>
                <c:pt idx="9">
                  <c:v>1567</c:v>
                </c:pt>
                <c:pt idx="10">
                  <c:v>1569</c:v>
                </c:pt>
                <c:pt idx="11">
                  <c:v>1572</c:v>
                </c:pt>
                <c:pt idx="12">
                  <c:v>1570</c:v>
                </c:pt>
                <c:pt idx="13">
                  <c:v>1570</c:v>
                </c:pt>
                <c:pt idx="14">
                  <c:v>1569</c:v>
                </c:pt>
                <c:pt idx="15">
                  <c:v>1570</c:v>
                </c:pt>
                <c:pt idx="16">
                  <c:v>1572</c:v>
                </c:pt>
                <c:pt idx="17">
                  <c:v>1573</c:v>
                </c:pt>
                <c:pt idx="18">
                  <c:v>1578</c:v>
                </c:pt>
                <c:pt idx="19">
                  <c:v>1577</c:v>
                </c:pt>
                <c:pt idx="20">
                  <c:v>1581</c:v>
                </c:pt>
                <c:pt idx="21">
                  <c:v>1582</c:v>
                </c:pt>
                <c:pt idx="22">
                  <c:v>1584</c:v>
                </c:pt>
                <c:pt idx="23">
                  <c:v>1587</c:v>
                </c:pt>
                <c:pt idx="24">
                  <c:v>1587</c:v>
                </c:pt>
                <c:pt idx="25">
                  <c:v>1589</c:v>
                </c:pt>
                <c:pt idx="26">
                  <c:v>1590</c:v>
                </c:pt>
                <c:pt idx="27">
                  <c:v>1593</c:v>
                </c:pt>
                <c:pt idx="28">
                  <c:v>1594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A0-4483-98BD-7717A46A3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370528"/>
        <c:axId val="265374464"/>
      </c:lineChart>
      <c:catAx>
        <c:axId val="26537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74464"/>
        <c:crosses val="autoZero"/>
        <c:auto val="1"/>
        <c:lblAlgn val="ctr"/>
        <c:lblOffset val="100"/>
        <c:noMultiLvlLbl val="0"/>
      </c:catAx>
      <c:valAx>
        <c:axId val="26537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37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30-4AC7-9C2C-DEFC09C27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892064"/>
        <c:axId val="267892720"/>
      </c:barChart>
      <c:catAx>
        <c:axId val="26789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92720"/>
        <c:crosses val="autoZero"/>
        <c:auto val="1"/>
        <c:lblAlgn val="ctr"/>
        <c:lblOffset val="100"/>
        <c:noMultiLvlLbl val="0"/>
      </c:catAx>
      <c:valAx>
        <c:axId val="26789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9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145</c:v>
                </c:pt>
                <c:pt idx="1">
                  <c:v>145</c:v>
                </c:pt>
                <c:pt idx="2">
                  <c:v>145</c:v>
                </c:pt>
                <c:pt idx="3">
                  <c:v>145</c:v>
                </c:pt>
                <c:pt idx="4">
                  <c:v>145</c:v>
                </c:pt>
                <c:pt idx="5">
                  <c:v>145</c:v>
                </c:pt>
                <c:pt idx="6">
                  <c:v>145</c:v>
                </c:pt>
                <c:pt idx="7">
                  <c:v>145</c:v>
                </c:pt>
                <c:pt idx="8">
                  <c:v>145</c:v>
                </c:pt>
                <c:pt idx="9">
                  <c:v>145</c:v>
                </c:pt>
                <c:pt idx="10">
                  <c:v>145</c:v>
                </c:pt>
                <c:pt idx="11">
                  <c:v>145</c:v>
                </c:pt>
                <c:pt idx="12">
                  <c:v>145</c:v>
                </c:pt>
                <c:pt idx="13">
                  <c:v>145</c:v>
                </c:pt>
                <c:pt idx="14">
                  <c:v>145</c:v>
                </c:pt>
                <c:pt idx="15">
                  <c:v>145</c:v>
                </c:pt>
                <c:pt idx="16">
                  <c:v>145</c:v>
                </c:pt>
                <c:pt idx="17">
                  <c:v>145</c:v>
                </c:pt>
                <c:pt idx="18">
                  <c:v>145</c:v>
                </c:pt>
                <c:pt idx="19">
                  <c:v>145</c:v>
                </c:pt>
                <c:pt idx="20">
                  <c:v>145</c:v>
                </c:pt>
                <c:pt idx="21">
                  <c:v>145</c:v>
                </c:pt>
                <c:pt idx="22">
                  <c:v>145</c:v>
                </c:pt>
                <c:pt idx="23">
                  <c:v>146</c:v>
                </c:pt>
                <c:pt idx="24">
                  <c:v>147</c:v>
                </c:pt>
                <c:pt idx="25">
                  <c:v>147</c:v>
                </c:pt>
                <c:pt idx="26">
                  <c:v>147</c:v>
                </c:pt>
                <c:pt idx="27">
                  <c:v>147</c:v>
                </c:pt>
                <c:pt idx="28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F6-4FE6-AD04-B2C748661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842616"/>
        <c:axId val="265849504"/>
      </c:lineChart>
      <c:catAx>
        <c:axId val="26584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49504"/>
        <c:crosses val="autoZero"/>
        <c:auto val="1"/>
        <c:lblAlgn val="ctr"/>
        <c:lblOffset val="100"/>
        <c:noMultiLvlLbl val="0"/>
      </c:catAx>
      <c:valAx>
        <c:axId val="26584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4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2343925</c:v>
                </c:pt>
                <c:pt idx="1">
                  <c:v>2349392</c:v>
                </c:pt>
                <c:pt idx="2">
                  <c:v>2354763</c:v>
                </c:pt>
                <c:pt idx="3">
                  <c:v>2360343</c:v>
                </c:pt>
                <c:pt idx="4">
                  <c:v>2362032</c:v>
                </c:pt>
                <c:pt idx="5">
                  <c:v>2371931</c:v>
                </c:pt>
                <c:pt idx="6">
                  <c:v>2371931</c:v>
                </c:pt>
                <c:pt idx="7">
                  <c:v>2412681</c:v>
                </c:pt>
                <c:pt idx="8">
                  <c:v>2430596</c:v>
                </c:pt>
                <c:pt idx="9">
                  <c:v>2440684</c:v>
                </c:pt>
                <c:pt idx="10">
                  <c:v>2441798</c:v>
                </c:pt>
                <c:pt idx="11">
                  <c:v>2442294</c:v>
                </c:pt>
                <c:pt idx="12">
                  <c:v>2442648</c:v>
                </c:pt>
                <c:pt idx="13">
                  <c:v>2443007</c:v>
                </c:pt>
                <c:pt idx="14">
                  <c:v>2443299</c:v>
                </c:pt>
                <c:pt idx="15">
                  <c:v>2370834</c:v>
                </c:pt>
                <c:pt idx="16">
                  <c:v>2370834</c:v>
                </c:pt>
                <c:pt idx="17">
                  <c:v>2371656</c:v>
                </c:pt>
                <c:pt idx="18">
                  <c:v>2372010</c:v>
                </c:pt>
                <c:pt idx="19">
                  <c:v>2372010</c:v>
                </c:pt>
                <c:pt idx="20">
                  <c:v>2372926</c:v>
                </c:pt>
                <c:pt idx="21">
                  <c:v>2373312</c:v>
                </c:pt>
                <c:pt idx="22">
                  <c:v>2373312</c:v>
                </c:pt>
                <c:pt idx="23">
                  <c:v>2373902</c:v>
                </c:pt>
                <c:pt idx="24">
                  <c:v>2373902</c:v>
                </c:pt>
                <c:pt idx="25">
                  <c:v>2374385</c:v>
                </c:pt>
                <c:pt idx="26">
                  <c:v>2375443</c:v>
                </c:pt>
                <c:pt idx="27">
                  <c:v>2375943</c:v>
                </c:pt>
                <c:pt idx="28">
                  <c:v>2376333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C6-45C9-83B9-42A30BC7A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895672"/>
        <c:axId val="267892392"/>
      </c:lineChart>
      <c:catAx>
        <c:axId val="26789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92392"/>
        <c:crosses val="autoZero"/>
        <c:auto val="1"/>
        <c:lblAlgn val="ctr"/>
        <c:lblOffset val="100"/>
        <c:noMultiLvlLbl val="0"/>
      </c:catAx>
      <c:valAx>
        <c:axId val="26789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9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2535</c:v>
                </c:pt>
                <c:pt idx="1">
                  <c:v>5907</c:v>
                </c:pt>
                <c:pt idx="2">
                  <c:v>5287</c:v>
                </c:pt>
                <c:pt idx="3">
                  <c:v>2290</c:v>
                </c:pt>
                <c:pt idx="4">
                  <c:v>1552</c:v>
                </c:pt>
                <c:pt idx="5">
                  <c:v>1749</c:v>
                </c:pt>
                <c:pt idx="6">
                  <c:v>1622</c:v>
                </c:pt>
                <c:pt idx="7">
                  <c:v>1611</c:v>
                </c:pt>
                <c:pt idx="8">
                  <c:v>1714</c:v>
                </c:pt>
                <c:pt idx="9">
                  <c:v>1554</c:v>
                </c:pt>
                <c:pt idx="10">
                  <c:v>610</c:v>
                </c:pt>
                <c:pt idx="11">
                  <c:v>378</c:v>
                </c:pt>
                <c:pt idx="12">
                  <c:v>405</c:v>
                </c:pt>
                <c:pt idx="13">
                  <c:v>312</c:v>
                </c:pt>
                <c:pt idx="14">
                  <c:v>229</c:v>
                </c:pt>
                <c:pt idx="15">
                  <c:v>357</c:v>
                </c:pt>
                <c:pt idx="16">
                  <c:v>352</c:v>
                </c:pt>
                <c:pt idx="17">
                  <c:v>444</c:v>
                </c:pt>
                <c:pt idx="18">
                  <c:v>380</c:v>
                </c:pt>
                <c:pt idx="19">
                  <c:v>456</c:v>
                </c:pt>
                <c:pt idx="20">
                  <c:v>452</c:v>
                </c:pt>
                <c:pt idx="21">
                  <c:v>278</c:v>
                </c:pt>
                <c:pt idx="22">
                  <c:v>301</c:v>
                </c:pt>
                <c:pt idx="23">
                  <c:v>448</c:v>
                </c:pt>
                <c:pt idx="24">
                  <c:v>557</c:v>
                </c:pt>
                <c:pt idx="25">
                  <c:v>465</c:v>
                </c:pt>
                <c:pt idx="26">
                  <c:v>514</c:v>
                </c:pt>
                <c:pt idx="27">
                  <c:v>462</c:v>
                </c:pt>
                <c:pt idx="28">
                  <c:v>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FA-4825-BE3B-5C3D9BDF5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526232"/>
        <c:axId val="270525248"/>
      </c:lineChart>
      <c:catAx>
        <c:axId val="27052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25248"/>
        <c:crosses val="autoZero"/>
        <c:auto val="1"/>
        <c:lblAlgn val="ctr"/>
        <c:lblOffset val="100"/>
        <c:noMultiLvlLbl val="0"/>
      </c:catAx>
      <c:valAx>
        <c:axId val="27052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2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18.503599999999999</c:v>
                </c:pt>
                <c:pt idx="1">
                  <c:v>43.116799999999998</c:v>
                </c:pt>
                <c:pt idx="2">
                  <c:v>38.591200000000001</c:v>
                </c:pt>
                <c:pt idx="3">
                  <c:v>16.715299999999999</c:v>
                </c:pt>
                <c:pt idx="4">
                  <c:v>11.3285</c:v>
                </c:pt>
                <c:pt idx="5">
                  <c:v>12.766400000000001</c:v>
                </c:pt>
                <c:pt idx="6">
                  <c:v>11.839399999999999</c:v>
                </c:pt>
                <c:pt idx="7">
                  <c:v>11.7591</c:v>
                </c:pt>
                <c:pt idx="8">
                  <c:v>12.510899999999999</c:v>
                </c:pt>
                <c:pt idx="9">
                  <c:v>11.3431</c:v>
                </c:pt>
                <c:pt idx="10">
                  <c:v>4.4526000000000003</c:v>
                </c:pt>
                <c:pt idx="11">
                  <c:v>2.7591000000000001</c:v>
                </c:pt>
                <c:pt idx="12">
                  <c:v>2.9561999999999999</c:v>
                </c:pt>
                <c:pt idx="13">
                  <c:v>2.2774000000000001</c:v>
                </c:pt>
                <c:pt idx="14">
                  <c:v>1.6715</c:v>
                </c:pt>
                <c:pt idx="15">
                  <c:v>2.6057999999999999</c:v>
                </c:pt>
                <c:pt idx="16">
                  <c:v>2.5693000000000001</c:v>
                </c:pt>
                <c:pt idx="17">
                  <c:v>3.2408999999999999</c:v>
                </c:pt>
                <c:pt idx="18">
                  <c:v>2.7736999999999998</c:v>
                </c:pt>
                <c:pt idx="19">
                  <c:v>3.3285</c:v>
                </c:pt>
                <c:pt idx="20">
                  <c:v>3.2993000000000001</c:v>
                </c:pt>
                <c:pt idx="21">
                  <c:v>2.0291999999999999</c:v>
                </c:pt>
                <c:pt idx="22">
                  <c:v>2.1970999999999998</c:v>
                </c:pt>
                <c:pt idx="23">
                  <c:v>3.2700999999999998</c:v>
                </c:pt>
                <c:pt idx="24">
                  <c:v>4.0656999999999996</c:v>
                </c:pt>
                <c:pt idx="25">
                  <c:v>3.3696000000000002</c:v>
                </c:pt>
                <c:pt idx="26">
                  <c:v>3.7246000000000001</c:v>
                </c:pt>
                <c:pt idx="27">
                  <c:v>3.3477999999999999</c:v>
                </c:pt>
                <c:pt idx="28">
                  <c:v>2.2319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3A-4C75-94B8-61D8C918E7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527872"/>
        <c:axId val="270528200"/>
      </c:lineChart>
      <c:catAx>
        <c:axId val="27052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28200"/>
        <c:crosses val="autoZero"/>
        <c:auto val="1"/>
        <c:lblAlgn val="ctr"/>
        <c:lblOffset val="100"/>
        <c:noMultiLvlLbl val="0"/>
      </c:catAx>
      <c:valAx>
        <c:axId val="27052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2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0.12870012870013001</c:v>
                </c:pt>
                <c:pt idx="4">
                  <c:v>6.4350064350064004E-2</c:v>
                </c:pt>
                <c:pt idx="5">
                  <c:v>0</c:v>
                </c:pt>
                <c:pt idx="6">
                  <c:v>0</c:v>
                </c:pt>
                <c:pt idx="7">
                  <c:v>0.12836970474968001</c:v>
                </c:pt>
                <c:pt idx="8">
                  <c:v>0</c:v>
                </c:pt>
                <c:pt idx="9">
                  <c:v>0</c:v>
                </c:pt>
                <c:pt idx="10">
                  <c:v>6.3775510204081995E-2</c:v>
                </c:pt>
                <c:pt idx="11">
                  <c:v>6.3694267515923997E-2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0.12682308180089</c:v>
                </c:pt>
                <c:pt idx="20">
                  <c:v>6.333122229259E-2</c:v>
                </c:pt>
                <c:pt idx="21">
                  <c:v>6.3251106894370995E-2</c:v>
                </c:pt>
                <c:pt idx="22">
                  <c:v>0.1895135818067</c:v>
                </c:pt>
                <c:pt idx="23">
                  <c:v>0.31545741324921001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6.2853551225643997E-2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B4-4A9B-AA05-4339A4608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843600"/>
        <c:axId val="265845896"/>
      </c:lineChart>
      <c:catAx>
        <c:axId val="26584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45896"/>
        <c:crosses val="autoZero"/>
        <c:auto val="1"/>
        <c:lblAlgn val="ctr"/>
        <c:lblOffset val="100"/>
        <c:noMultiLvlLbl val="0"/>
      </c:catAx>
      <c:valAx>
        <c:axId val="26584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4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1.46E-2</c:v>
                </c:pt>
                <c:pt idx="4">
                  <c:v>7.3000000000000001E-3</c:v>
                </c:pt>
                <c:pt idx="5">
                  <c:v>0</c:v>
                </c:pt>
                <c:pt idx="6">
                  <c:v>0</c:v>
                </c:pt>
                <c:pt idx="7">
                  <c:v>1.46E-2</c:v>
                </c:pt>
                <c:pt idx="8">
                  <c:v>0</c:v>
                </c:pt>
                <c:pt idx="9">
                  <c:v>0</c:v>
                </c:pt>
                <c:pt idx="10">
                  <c:v>7.3000000000000001E-3</c:v>
                </c:pt>
                <c:pt idx="11">
                  <c:v>7.3000000000000001E-3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1.46E-2</c:v>
                </c:pt>
                <c:pt idx="20">
                  <c:v>7.3000000000000001E-3</c:v>
                </c:pt>
                <c:pt idx="21">
                  <c:v>7.3000000000000001E-3</c:v>
                </c:pt>
                <c:pt idx="22">
                  <c:v>2.1899999999999999E-2</c:v>
                </c:pt>
                <c:pt idx="23">
                  <c:v>3.6499999999999998E-2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7.1999999999999998E-3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7-4917-91E6-5DF966CBE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822440"/>
        <c:axId val="231826704"/>
      </c:lineChart>
      <c:catAx>
        <c:axId val="23182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26704"/>
        <c:crosses val="autoZero"/>
        <c:auto val="1"/>
        <c:lblAlgn val="ctr"/>
        <c:lblOffset val="100"/>
        <c:noMultiLvlLbl val="0"/>
      </c:catAx>
      <c:valAx>
        <c:axId val="23182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2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90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83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601786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3318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469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846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917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027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502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3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182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061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02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389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09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1.2723%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24.1081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991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418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882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09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759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27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608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37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13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3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519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42726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1507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322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746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9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112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33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- 2017-02-01 17:23:27</a:t>
                      </a:r>
                      <a:r>
                        <a:rPr lang="es-ES" sz="1000"/>
                        <a:t>
100 Días de Premios de tus Tarjetas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976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348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0803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866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9946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41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025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57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3016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25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4079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732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150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Videos Table</vt:lpstr>
      <vt:lpstr>Views Total</vt:lpstr>
      <vt:lpstr>Views Change</vt:lpstr>
      <vt:lpstr>Average Views Per Video</vt:lpstr>
      <vt:lpstr>Interaction Rate</vt:lpstr>
      <vt:lpstr>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2017-02-07T11:54:59Z</dcterms:created>
  <dcterms:modified xsi:type="dcterms:W3CDTF">2017-02-07T11:55:16Z</dcterms:modified>
</cp:coreProperties>
</file>