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5-404D-B724-9DEECF11E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761544"/>
        <c:axId val="274761216"/>
      </c:radarChart>
      <c:catAx>
        <c:axId val="2747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1216"/>
        <c:crosses val="autoZero"/>
        <c:auto val="1"/>
        <c:lblAlgn val="ctr"/>
        <c:lblOffset val="100"/>
        <c:noMultiLvlLbl val="0"/>
      </c:catAx>
      <c:valAx>
        <c:axId val="27476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1551</c:v>
                </c:pt>
                <c:pt idx="8">
                  <c:v>1551</c:v>
                </c:pt>
                <c:pt idx="9">
                  <c:v>1552</c:v>
                </c:pt>
                <c:pt idx="10">
                  <c:v>1554</c:v>
                </c:pt>
                <c:pt idx="11">
                  <c:v>1554</c:v>
                </c:pt>
                <c:pt idx="12">
                  <c:v>1554</c:v>
                </c:pt>
                <c:pt idx="13">
                  <c:v>1557</c:v>
                </c:pt>
                <c:pt idx="14">
                  <c:v>1558</c:v>
                </c:pt>
                <c:pt idx="15">
                  <c:v>1559</c:v>
                </c:pt>
                <c:pt idx="16">
                  <c:v>1563</c:v>
                </c:pt>
                <c:pt idx="17">
                  <c:v>1567</c:v>
                </c:pt>
                <c:pt idx="18">
                  <c:v>1569</c:v>
                </c:pt>
                <c:pt idx="19">
                  <c:v>1572</c:v>
                </c:pt>
                <c:pt idx="20">
                  <c:v>1570</c:v>
                </c:pt>
                <c:pt idx="21">
                  <c:v>1570</c:v>
                </c:pt>
                <c:pt idx="22">
                  <c:v>1569</c:v>
                </c:pt>
                <c:pt idx="23">
                  <c:v>1570</c:v>
                </c:pt>
                <c:pt idx="24">
                  <c:v>1572</c:v>
                </c:pt>
                <c:pt idx="25">
                  <c:v>1573</c:v>
                </c:pt>
                <c:pt idx="26">
                  <c:v>1578</c:v>
                </c:pt>
                <c:pt idx="27">
                  <c:v>1577</c:v>
                </c:pt>
                <c:pt idx="28">
                  <c:v>1581</c:v>
                </c:pt>
                <c:pt idx="29">
                  <c:v>1582</c:v>
                </c:pt>
                <c:pt idx="30">
                  <c:v>1584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62-472A-92B9-004E0232F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70976"/>
        <c:axId val="275771304"/>
      </c:lineChart>
      <c:catAx>
        <c:axId val="2757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71304"/>
        <c:crosses val="autoZero"/>
        <c:auto val="1"/>
        <c:lblAlgn val="ctr"/>
        <c:lblOffset val="100"/>
        <c:noMultiLvlLbl val="0"/>
      </c:catAx>
      <c:valAx>
        <c:axId val="27577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7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75-4E84-9DD0-E2871C079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772288"/>
        <c:axId val="275769336"/>
      </c:barChart>
      <c:catAx>
        <c:axId val="27577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69336"/>
        <c:crosses val="autoZero"/>
        <c:auto val="1"/>
        <c:lblAlgn val="ctr"/>
        <c:lblOffset val="100"/>
        <c:noMultiLvlLbl val="0"/>
      </c:catAx>
      <c:valAx>
        <c:axId val="27576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145</c:v>
                </c:pt>
                <c:pt idx="8">
                  <c:v>145</c:v>
                </c:pt>
                <c:pt idx="9">
                  <c:v>145</c:v>
                </c:pt>
                <c:pt idx="10">
                  <c:v>145</c:v>
                </c:pt>
                <c:pt idx="11">
                  <c:v>145</c:v>
                </c:pt>
                <c:pt idx="12">
                  <c:v>145</c:v>
                </c:pt>
                <c:pt idx="13">
                  <c:v>145</c:v>
                </c:pt>
                <c:pt idx="14">
                  <c:v>145</c:v>
                </c:pt>
                <c:pt idx="15">
                  <c:v>145</c:v>
                </c:pt>
                <c:pt idx="16">
                  <c:v>145</c:v>
                </c:pt>
                <c:pt idx="17">
                  <c:v>145</c:v>
                </c:pt>
                <c:pt idx="18">
                  <c:v>145</c:v>
                </c:pt>
                <c:pt idx="19">
                  <c:v>145</c:v>
                </c:pt>
                <c:pt idx="20">
                  <c:v>145</c:v>
                </c:pt>
                <c:pt idx="21">
                  <c:v>145</c:v>
                </c:pt>
                <c:pt idx="22">
                  <c:v>145</c:v>
                </c:pt>
                <c:pt idx="23">
                  <c:v>145</c:v>
                </c:pt>
                <c:pt idx="24">
                  <c:v>145</c:v>
                </c:pt>
                <c:pt idx="25">
                  <c:v>145</c:v>
                </c:pt>
                <c:pt idx="26">
                  <c:v>145</c:v>
                </c:pt>
                <c:pt idx="27">
                  <c:v>145</c:v>
                </c:pt>
                <c:pt idx="28">
                  <c:v>145</c:v>
                </c:pt>
                <c:pt idx="29">
                  <c:v>145</c:v>
                </c:pt>
                <c:pt idx="30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AB-4EC5-8214-23DE5CDE5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762200"/>
        <c:axId val="274763512"/>
      </c:lineChart>
      <c:catAx>
        <c:axId val="27476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3512"/>
        <c:crosses val="autoZero"/>
        <c:auto val="1"/>
        <c:lblAlgn val="ctr"/>
        <c:lblOffset val="100"/>
        <c:noMultiLvlLbl val="0"/>
      </c:catAx>
      <c:valAx>
        <c:axId val="27476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2338435</c:v>
                </c:pt>
                <c:pt idx="8">
                  <c:v>2343925</c:v>
                </c:pt>
                <c:pt idx="9">
                  <c:v>2349392</c:v>
                </c:pt>
                <c:pt idx="10">
                  <c:v>2354763</c:v>
                </c:pt>
                <c:pt idx="11">
                  <c:v>2360343</c:v>
                </c:pt>
                <c:pt idx="12">
                  <c:v>2362032</c:v>
                </c:pt>
                <c:pt idx="13">
                  <c:v>2371931</c:v>
                </c:pt>
                <c:pt idx="14">
                  <c:v>2371931</c:v>
                </c:pt>
                <c:pt idx="15">
                  <c:v>2412681</c:v>
                </c:pt>
                <c:pt idx="16">
                  <c:v>2430596</c:v>
                </c:pt>
                <c:pt idx="17">
                  <c:v>2440684</c:v>
                </c:pt>
                <c:pt idx="18">
                  <c:v>2441798</c:v>
                </c:pt>
                <c:pt idx="19">
                  <c:v>2442294</c:v>
                </c:pt>
                <c:pt idx="20">
                  <c:v>2442648</c:v>
                </c:pt>
                <c:pt idx="21">
                  <c:v>2443007</c:v>
                </c:pt>
                <c:pt idx="22">
                  <c:v>2443299</c:v>
                </c:pt>
                <c:pt idx="23">
                  <c:v>2370834</c:v>
                </c:pt>
                <c:pt idx="24">
                  <c:v>2370834</c:v>
                </c:pt>
                <c:pt idx="25">
                  <c:v>2371656</c:v>
                </c:pt>
                <c:pt idx="26">
                  <c:v>2372010</c:v>
                </c:pt>
                <c:pt idx="27">
                  <c:v>2372010</c:v>
                </c:pt>
                <c:pt idx="28">
                  <c:v>2372926</c:v>
                </c:pt>
                <c:pt idx="29">
                  <c:v>2373312</c:v>
                </c:pt>
                <c:pt idx="30">
                  <c:v>2373312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72-4413-9FA9-6CAEF0132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21848"/>
        <c:axId val="274224800"/>
      </c:lineChart>
      <c:catAx>
        <c:axId val="27422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24800"/>
        <c:crosses val="autoZero"/>
        <c:auto val="1"/>
        <c:lblAlgn val="ctr"/>
        <c:lblOffset val="100"/>
        <c:noMultiLvlLbl val="0"/>
      </c:catAx>
      <c:valAx>
        <c:axId val="27422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2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2535</c:v>
                </c:pt>
                <c:pt idx="9">
                  <c:v>5907</c:v>
                </c:pt>
                <c:pt idx="10">
                  <c:v>5287</c:v>
                </c:pt>
                <c:pt idx="11">
                  <c:v>2290</c:v>
                </c:pt>
                <c:pt idx="12">
                  <c:v>1552</c:v>
                </c:pt>
                <c:pt idx="13">
                  <c:v>1749</c:v>
                </c:pt>
                <c:pt idx="14">
                  <c:v>1622</c:v>
                </c:pt>
                <c:pt idx="15">
                  <c:v>1611</c:v>
                </c:pt>
                <c:pt idx="16">
                  <c:v>1714</c:v>
                </c:pt>
                <c:pt idx="17">
                  <c:v>1554</c:v>
                </c:pt>
                <c:pt idx="18">
                  <c:v>610</c:v>
                </c:pt>
                <c:pt idx="19">
                  <c:v>378</c:v>
                </c:pt>
                <c:pt idx="20">
                  <c:v>405</c:v>
                </c:pt>
                <c:pt idx="21">
                  <c:v>312</c:v>
                </c:pt>
                <c:pt idx="22">
                  <c:v>229</c:v>
                </c:pt>
                <c:pt idx="23">
                  <c:v>357</c:v>
                </c:pt>
                <c:pt idx="24">
                  <c:v>352</c:v>
                </c:pt>
                <c:pt idx="25">
                  <c:v>444</c:v>
                </c:pt>
                <c:pt idx="26">
                  <c:v>380</c:v>
                </c:pt>
                <c:pt idx="27">
                  <c:v>456</c:v>
                </c:pt>
                <c:pt idx="28">
                  <c:v>452</c:v>
                </c:pt>
                <c:pt idx="29">
                  <c:v>278</c:v>
                </c:pt>
                <c:pt idx="30">
                  <c:v>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5F-4739-B1D4-627AC274B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20536"/>
        <c:axId val="273912192"/>
      </c:lineChart>
      <c:catAx>
        <c:axId val="27422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12192"/>
        <c:crosses val="autoZero"/>
        <c:auto val="1"/>
        <c:lblAlgn val="ctr"/>
        <c:lblOffset val="100"/>
        <c:noMultiLvlLbl val="0"/>
      </c:catAx>
      <c:valAx>
        <c:axId val="27391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2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18.503599999999999</c:v>
                </c:pt>
                <c:pt idx="9">
                  <c:v>43.116799999999998</c:v>
                </c:pt>
                <c:pt idx="10">
                  <c:v>38.591200000000001</c:v>
                </c:pt>
                <c:pt idx="11">
                  <c:v>16.715299999999999</c:v>
                </c:pt>
                <c:pt idx="12">
                  <c:v>11.3285</c:v>
                </c:pt>
                <c:pt idx="13">
                  <c:v>12.766400000000001</c:v>
                </c:pt>
                <c:pt idx="14">
                  <c:v>11.839399999999999</c:v>
                </c:pt>
                <c:pt idx="15">
                  <c:v>11.7591</c:v>
                </c:pt>
                <c:pt idx="16">
                  <c:v>12.510899999999999</c:v>
                </c:pt>
                <c:pt idx="17">
                  <c:v>11.3431</c:v>
                </c:pt>
                <c:pt idx="18">
                  <c:v>4.4526000000000003</c:v>
                </c:pt>
                <c:pt idx="19">
                  <c:v>2.7591000000000001</c:v>
                </c:pt>
                <c:pt idx="20">
                  <c:v>2.9561999999999999</c:v>
                </c:pt>
                <c:pt idx="21">
                  <c:v>2.2774000000000001</c:v>
                </c:pt>
                <c:pt idx="22">
                  <c:v>1.6715</c:v>
                </c:pt>
                <c:pt idx="23">
                  <c:v>2.6057999999999999</c:v>
                </c:pt>
                <c:pt idx="24">
                  <c:v>2.5693000000000001</c:v>
                </c:pt>
                <c:pt idx="25">
                  <c:v>3.2408999999999999</c:v>
                </c:pt>
                <c:pt idx="26">
                  <c:v>2.7736999999999998</c:v>
                </c:pt>
                <c:pt idx="27">
                  <c:v>3.3285</c:v>
                </c:pt>
                <c:pt idx="28">
                  <c:v>3.2993000000000001</c:v>
                </c:pt>
                <c:pt idx="29">
                  <c:v>2.0291999999999999</c:v>
                </c:pt>
                <c:pt idx="30">
                  <c:v>2.1970999999999998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4D-4196-8CF0-8A54A740E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14488"/>
        <c:axId val="274764168"/>
      </c:lineChart>
      <c:catAx>
        <c:axId val="27391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4168"/>
        <c:crosses val="autoZero"/>
        <c:auto val="1"/>
        <c:lblAlgn val="ctr"/>
        <c:lblOffset val="100"/>
        <c:noMultiLvlLbl val="0"/>
      </c:catAx>
      <c:valAx>
        <c:axId val="27476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1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0.12870012870013001</c:v>
                </c:pt>
                <c:pt idx="12">
                  <c:v>6.4350064350064004E-2</c:v>
                </c:pt>
                <c:pt idx="13">
                  <c:v>0</c:v>
                </c:pt>
                <c:pt idx="14">
                  <c:v>0</c:v>
                </c:pt>
                <c:pt idx="15">
                  <c:v>0.12836970474968001</c:v>
                </c:pt>
                <c:pt idx="16">
                  <c:v>0</c:v>
                </c:pt>
                <c:pt idx="17">
                  <c:v>0</c:v>
                </c:pt>
                <c:pt idx="18">
                  <c:v>6.3775510204081995E-2</c:v>
                </c:pt>
                <c:pt idx="19">
                  <c:v>6.3694267515923997E-2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0.12682308180089</c:v>
                </c:pt>
                <c:pt idx="28">
                  <c:v>6.333122229259E-2</c:v>
                </c:pt>
                <c:pt idx="29">
                  <c:v>6.3251106894370995E-2</c:v>
                </c:pt>
                <c:pt idx="30">
                  <c:v>0.1895135818067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C-47C9-B438-4D82BE8E4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20432"/>
        <c:axId val="280123712"/>
      </c:lineChart>
      <c:catAx>
        <c:axId val="28012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23712"/>
        <c:crosses val="autoZero"/>
        <c:auto val="1"/>
        <c:lblAlgn val="ctr"/>
        <c:lblOffset val="100"/>
        <c:noMultiLvlLbl val="0"/>
      </c:catAx>
      <c:valAx>
        <c:axId val="2801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2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1.46E-2</c:v>
                </c:pt>
                <c:pt idx="12">
                  <c:v>7.3000000000000001E-3</c:v>
                </c:pt>
                <c:pt idx="13">
                  <c:v>0</c:v>
                </c:pt>
                <c:pt idx="14">
                  <c:v>0</c:v>
                </c:pt>
                <c:pt idx="15">
                  <c:v>1.46E-2</c:v>
                </c:pt>
                <c:pt idx="16">
                  <c:v>0</c:v>
                </c:pt>
                <c:pt idx="17">
                  <c:v>0</c:v>
                </c:pt>
                <c:pt idx="18">
                  <c:v>7.3000000000000001E-3</c:v>
                </c:pt>
                <c:pt idx="19">
                  <c:v>7.3000000000000001E-3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1.46E-2</c:v>
                </c:pt>
                <c:pt idx="28">
                  <c:v>7.3000000000000001E-3</c:v>
                </c:pt>
                <c:pt idx="29">
                  <c:v>7.3000000000000001E-3</c:v>
                </c:pt>
                <c:pt idx="30">
                  <c:v>2.1899999999999999E-2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27-4D7B-B11B-5D5158B0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20104"/>
        <c:axId val="280121416"/>
      </c:lineChart>
      <c:catAx>
        <c:axId val="2801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21416"/>
        <c:crosses val="autoZero"/>
        <c:auto val="1"/>
        <c:lblAlgn val="ctr"/>
        <c:lblOffset val="100"/>
        <c:noMultiLvlLbl val="0"/>
      </c:catAx>
      <c:valAx>
        <c:axId val="2801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6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073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6916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622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321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129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63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334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16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48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479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38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457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88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3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94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4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81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0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7183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10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851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30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914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55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316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9030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2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86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955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225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66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1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- 2017-01-02 19:36:58</a:t>
                      </a:r>
                      <a:r>
                        <a:rPr lang="es-ES" sz="1000"/>
                        <a:t>
100 Días de Premios de tus Tarjetas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57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30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09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65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841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7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374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33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05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14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9582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07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Videos Table</vt:lpstr>
      <vt:lpstr>Views Total</vt:lpstr>
      <vt:lpstr>Views Change</vt:lpstr>
      <vt:lpstr>Average Views Per Video</vt:lpstr>
      <vt:lpstr>Interaction Rate</vt:lpstr>
      <vt:lpstr>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2017-02-07T11:51:03Z</dcterms:created>
  <dcterms:modified xsi:type="dcterms:W3CDTF">2017-02-07T11:51:16Z</dcterms:modified>
</cp:coreProperties>
</file>