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29046</c:v>
                </c:pt>
                <c:pt idx="1">
                  <c:v>29064</c:v>
                </c:pt>
                <c:pt idx="2">
                  <c:v>29089</c:v>
                </c:pt>
                <c:pt idx="3">
                  <c:v>29105</c:v>
                </c:pt>
                <c:pt idx="4">
                  <c:v>29144</c:v>
                </c:pt>
                <c:pt idx="5">
                  <c:v>29174</c:v>
                </c:pt>
                <c:pt idx="6">
                  <c:v>29202</c:v>
                </c:pt>
                <c:pt idx="7">
                  <c:v>29269</c:v>
                </c:pt>
                <c:pt idx="8">
                  <c:v>29303</c:v>
                </c:pt>
                <c:pt idx="9">
                  <c:v>29332</c:v>
                </c:pt>
                <c:pt idx="10">
                  <c:v>29354</c:v>
                </c:pt>
                <c:pt idx="11">
                  <c:v>29405</c:v>
                </c:pt>
                <c:pt idx="12">
                  <c:v>29434</c:v>
                </c:pt>
                <c:pt idx="13">
                  <c:v>29465</c:v>
                </c:pt>
                <c:pt idx="14">
                  <c:v>29484</c:v>
                </c:pt>
                <c:pt idx="15">
                  <c:v>29509</c:v>
                </c:pt>
                <c:pt idx="16">
                  <c:v>29546</c:v>
                </c:pt>
                <c:pt idx="17">
                  <c:v>29568</c:v>
                </c:pt>
                <c:pt idx="18">
                  <c:v>29590</c:v>
                </c:pt>
                <c:pt idx="19">
                  <c:v>29624</c:v>
                </c:pt>
                <c:pt idx="20">
                  <c:v>29656</c:v>
                </c:pt>
                <c:pt idx="21">
                  <c:v>29678</c:v>
                </c:pt>
                <c:pt idx="22">
                  <c:v>29708</c:v>
                </c:pt>
                <c:pt idx="23">
                  <c:v>29741</c:v>
                </c:pt>
                <c:pt idx="24">
                  <c:v>29773</c:v>
                </c:pt>
                <c:pt idx="25">
                  <c:v>29804</c:v>
                </c:pt>
                <c:pt idx="26">
                  <c:v>29853</c:v>
                </c:pt>
                <c:pt idx="27">
                  <c:v>29881</c:v>
                </c:pt>
                <c:pt idx="28">
                  <c:v>29903</c:v>
                </c:pt>
                <c:pt idx="29">
                  <c:v>29927</c:v>
                </c:pt>
                <c:pt idx="30">
                  <c:v>29955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FC-4962-8392-C251D5F821B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68171</c:v>
                </c:pt>
                <c:pt idx="1">
                  <c:v>68295</c:v>
                </c:pt>
                <c:pt idx="2">
                  <c:v>68474</c:v>
                </c:pt>
                <c:pt idx="3">
                  <c:v>68535</c:v>
                </c:pt>
                <c:pt idx="4">
                  <c:v>69155</c:v>
                </c:pt>
                <c:pt idx="5">
                  <c:v>69428</c:v>
                </c:pt>
                <c:pt idx="6">
                  <c:v>69607</c:v>
                </c:pt>
                <c:pt idx="7">
                  <c:v>69720</c:v>
                </c:pt>
                <c:pt idx="8">
                  <c:v>69832</c:v>
                </c:pt>
                <c:pt idx="9">
                  <c:v>69928</c:v>
                </c:pt>
                <c:pt idx="10">
                  <c:v>70072</c:v>
                </c:pt>
                <c:pt idx="11">
                  <c:v>70546</c:v>
                </c:pt>
                <c:pt idx="12">
                  <c:v>70730</c:v>
                </c:pt>
                <c:pt idx="13">
                  <c:v>70840</c:v>
                </c:pt>
                <c:pt idx="14">
                  <c:v>70949</c:v>
                </c:pt>
                <c:pt idx="15">
                  <c:v>71140</c:v>
                </c:pt>
                <c:pt idx="16">
                  <c:v>71352</c:v>
                </c:pt>
                <c:pt idx="17">
                  <c:v>71656</c:v>
                </c:pt>
                <c:pt idx="18">
                  <c:v>72209</c:v>
                </c:pt>
                <c:pt idx="19">
                  <c:v>72372</c:v>
                </c:pt>
                <c:pt idx="20">
                  <c:v>72562</c:v>
                </c:pt>
                <c:pt idx="21">
                  <c:v>72747</c:v>
                </c:pt>
                <c:pt idx="22">
                  <c:v>72907</c:v>
                </c:pt>
                <c:pt idx="23">
                  <c:v>73190</c:v>
                </c:pt>
                <c:pt idx="24">
                  <c:v>73695</c:v>
                </c:pt>
                <c:pt idx="25">
                  <c:v>74042</c:v>
                </c:pt>
                <c:pt idx="26">
                  <c:v>74393</c:v>
                </c:pt>
                <c:pt idx="27">
                  <c:v>74680</c:v>
                </c:pt>
                <c:pt idx="28">
                  <c:v>74978</c:v>
                </c:pt>
                <c:pt idx="29">
                  <c:v>75271</c:v>
                </c:pt>
                <c:pt idx="30">
                  <c:v>75526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6FC-4962-8392-C251D5F821B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112608</c:v>
                </c:pt>
                <c:pt idx="1">
                  <c:v>112767</c:v>
                </c:pt>
                <c:pt idx="2">
                  <c:v>112908</c:v>
                </c:pt>
                <c:pt idx="3">
                  <c:v>112963</c:v>
                </c:pt>
                <c:pt idx="4">
                  <c:v>113329</c:v>
                </c:pt>
                <c:pt idx="5">
                  <c:v>113495</c:v>
                </c:pt>
                <c:pt idx="6">
                  <c:v>113622</c:v>
                </c:pt>
                <c:pt idx="7">
                  <c:v>113744</c:v>
                </c:pt>
                <c:pt idx="8">
                  <c:v>113846</c:v>
                </c:pt>
                <c:pt idx="9">
                  <c:v>114048</c:v>
                </c:pt>
                <c:pt idx="10">
                  <c:v>114212</c:v>
                </c:pt>
                <c:pt idx="11">
                  <c:v>114462</c:v>
                </c:pt>
                <c:pt idx="12">
                  <c:v>114601</c:v>
                </c:pt>
                <c:pt idx="13">
                  <c:v>114726</c:v>
                </c:pt>
                <c:pt idx="14">
                  <c:v>114845</c:v>
                </c:pt>
                <c:pt idx="15">
                  <c:v>115007</c:v>
                </c:pt>
                <c:pt idx="16">
                  <c:v>115186</c:v>
                </c:pt>
                <c:pt idx="17">
                  <c:v>115327</c:v>
                </c:pt>
                <c:pt idx="18">
                  <c:v>115831</c:v>
                </c:pt>
                <c:pt idx="19">
                  <c:v>116006</c:v>
                </c:pt>
                <c:pt idx="20">
                  <c:v>116169</c:v>
                </c:pt>
                <c:pt idx="21">
                  <c:v>116326</c:v>
                </c:pt>
                <c:pt idx="22">
                  <c:v>116517</c:v>
                </c:pt>
                <c:pt idx="23">
                  <c:v>116729</c:v>
                </c:pt>
                <c:pt idx="24">
                  <c:v>117036</c:v>
                </c:pt>
                <c:pt idx="25">
                  <c:v>117321</c:v>
                </c:pt>
                <c:pt idx="26">
                  <c:v>117595</c:v>
                </c:pt>
                <c:pt idx="27">
                  <c:v>117778</c:v>
                </c:pt>
                <c:pt idx="28">
                  <c:v>117913</c:v>
                </c:pt>
                <c:pt idx="29">
                  <c:v>118090</c:v>
                </c:pt>
                <c:pt idx="30">
                  <c:v>118242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6FC-4962-8392-C251D5F821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0295216"/>
        <c:axId val="175019968"/>
      </c:lineChart>
      <c:dateAx>
        <c:axId val="150295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019968"/>
        <c:crosses val="autoZero"/>
        <c:auto val="1"/>
        <c:lblOffset val="100"/>
        <c:baseTimeUnit val="days"/>
      </c:dateAx>
      <c:valAx>
        <c:axId val="175019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295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25.333600000000001</c:v>
                </c:pt>
                <c:pt idx="1">
                  <c:v>55.681800000000003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84.882900000000006</c:v>
                </c:pt>
                <c:pt idx="6">
                  <c:v>29.0901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9D-46CB-8F8A-890DB360E3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63.874099999999999</c:v>
                </c:pt>
                <c:pt idx="1">
                  <c:v>100</c:v>
                </c:pt>
                <c:pt idx="2">
                  <c:v>0</c:v>
                </c:pt>
                <c:pt idx="3">
                  <c:v>18.781400000000001</c:v>
                </c:pt>
                <c:pt idx="4">
                  <c:v>43.884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9D-46CB-8F8A-890DB360E37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100</c:v>
                </c:pt>
                <c:pt idx="1">
                  <c:v>52.2727</c:v>
                </c:pt>
                <c:pt idx="2">
                  <c:v>100</c:v>
                </c:pt>
                <c:pt idx="3">
                  <c:v>17.023</c:v>
                </c:pt>
                <c:pt idx="4">
                  <c:v>33.6066</c:v>
                </c:pt>
                <c:pt idx="5">
                  <c:v>69.216700000000003</c:v>
                </c:pt>
                <c:pt idx="6">
                  <c:v>46.473500000000001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19D-46CB-8F8A-890DB360E3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5391688"/>
        <c:axId val="275392016"/>
      </c:radarChart>
      <c:catAx>
        <c:axId val="275391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392016"/>
        <c:crosses val="autoZero"/>
        <c:auto val="1"/>
        <c:lblAlgn val="ctr"/>
        <c:lblOffset val="100"/>
        <c:noMultiLvlLbl val="0"/>
      </c:catAx>
      <c:valAx>
        <c:axId val="275392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391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</c:v>
                </c:pt>
                <c:pt idx="1">
                  <c:v>18</c:v>
                </c:pt>
                <c:pt idx="2">
                  <c:v>25</c:v>
                </c:pt>
                <c:pt idx="3">
                  <c:v>16</c:v>
                </c:pt>
                <c:pt idx="4">
                  <c:v>39</c:v>
                </c:pt>
                <c:pt idx="5">
                  <c:v>30</c:v>
                </c:pt>
                <c:pt idx="6">
                  <c:v>28</c:v>
                </c:pt>
                <c:pt idx="7">
                  <c:v>67</c:v>
                </c:pt>
                <c:pt idx="8">
                  <c:v>34</c:v>
                </c:pt>
                <c:pt idx="9">
                  <c:v>29</c:v>
                </c:pt>
                <c:pt idx="10">
                  <c:v>22</c:v>
                </c:pt>
                <c:pt idx="11">
                  <c:v>51</c:v>
                </c:pt>
                <c:pt idx="12">
                  <c:v>29</c:v>
                </c:pt>
                <c:pt idx="13">
                  <c:v>31</c:v>
                </c:pt>
                <c:pt idx="14">
                  <c:v>19</c:v>
                </c:pt>
                <c:pt idx="15">
                  <c:v>25</c:v>
                </c:pt>
                <c:pt idx="16">
                  <c:v>37</c:v>
                </c:pt>
                <c:pt idx="17">
                  <c:v>22</c:v>
                </c:pt>
                <c:pt idx="18">
                  <c:v>22</c:v>
                </c:pt>
                <c:pt idx="19">
                  <c:v>34</c:v>
                </c:pt>
                <c:pt idx="20">
                  <c:v>32</c:v>
                </c:pt>
                <c:pt idx="21">
                  <c:v>22</c:v>
                </c:pt>
                <c:pt idx="22">
                  <c:v>30</c:v>
                </c:pt>
                <c:pt idx="23">
                  <c:v>33</c:v>
                </c:pt>
                <c:pt idx="24">
                  <c:v>32</c:v>
                </c:pt>
                <c:pt idx="25">
                  <c:v>31</c:v>
                </c:pt>
                <c:pt idx="26">
                  <c:v>49</c:v>
                </c:pt>
                <c:pt idx="27">
                  <c:v>28</c:v>
                </c:pt>
                <c:pt idx="28">
                  <c:v>22</c:v>
                </c:pt>
                <c:pt idx="29">
                  <c:v>24</c:v>
                </c:pt>
                <c:pt idx="30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CE-4FB5-9648-535DE3C95C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56</c:v>
                </c:pt>
                <c:pt idx="1">
                  <c:v>124</c:v>
                </c:pt>
                <c:pt idx="2">
                  <c:v>179</c:v>
                </c:pt>
                <c:pt idx="3">
                  <c:v>61</c:v>
                </c:pt>
                <c:pt idx="4">
                  <c:v>620</c:v>
                </c:pt>
                <c:pt idx="5">
                  <c:v>273</c:v>
                </c:pt>
                <c:pt idx="6">
                  <c:v>179</c:v>
                </c:pt>
                <c:pt idx="7">
                  <c:v>113</c:v>
                </c:pt>
                <c:pt idx="8">
                  <c:v>112</c:v>
                </c:pt>
                <c:pt idx="9">
                  <c:v>96</c:v>
                </c:pt>
                <c:pt idx="10">
                  <c:v>144</c:v>
                </c:pt>
                <c:pt idx="11">
                  <c:v>474</c:v>
                </c:pt>
                <c:pt idx="12">
                  <c:v>184</c:v>
                </c:pt>
                <c:pt idx="13">
                  <c:v>110</c:v>
                </c:pt>
                <c:pt idx="14">
                  <c:v>109</c:v>
                </c:pt>
                <c:pt idx="15">
                  <c:v>191</c:v>
                </c:pt>
                <c:pt idx="16">
                  <c:v>212</c:v>
                </c:pt>
                <c:pt idx="17">
                  <c:v>304</c:v>
                </c:pt>
                <c:pt idx="18">
                  <c:v>553</c:v>
                </c:pt>
                <c:pt idx="19">
                  <c:v>163</c:v>
                </c:pt>
                <c:pt idx="20">
                  <c:v>190</c:v>
                </c:pt>
                <c:pt idx="21">
                  <c:v>185</c:v>
                </c:pt>
                <c:pt idx="22">
                  <c:v>160</c:v>
                </c:pt>
                <c:pt idx="23">
                  <c:v>283</c:v>
                </c:pt>
                <c:pt idx="24">
                  <c:v>505</c:v>
                </c:pt>
                <c:pt idx="25">
                  <c:v>347</c:v>
                </c:pt>
                <c:pt idx="26">
                  <c:v>351</c:v>
                </c:pt>
                <c:pt idx="27">
                  <c:v>287</c:v>
                </c:pt>
                <c:pt idx="28">
                  <c:v>298</c:v>
                </c:pt>
                <c:pt idx="29">
                  <c:v>293</c:v>
                </c:pt>
                <c:pt idx="30">
                  <c:v>255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7CE-4FB5-9648-535DE3C95C4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57</c:v>
                </c:pt>
                <c:pt idx="1">
                  <c:v>159</c:v>
                </c:pt>
                <c:pt idx="2">
                  <c:v>141</c:v>
                </c:pt>
                <c:pt idx="3">
                  <c:v>55</c:v>
                </c:pt>
                <c:pt idx="4">
                  <c:v>366</c:v>
                </c:pt>
                <c:pt idx="5">
                  <c:v>166</c:v>
                </c:pt>
                <c:pt idx="6">
                  <c:v>127</c:v>
                </c:pt>
                <c:pt idx="7">
                  <c:v>122</c:v>
                </c:pt>
                <c:pt idx="8">
                  <c:v>102</c:v>
                </c:pt>
                <c:pt idx="9">
                  <c:v>202</c:v>
                </c:pt>
                <c:pt idx="10">
                  <c:v>164</c:v>
                </c:pt>
                <c:pt idx="11">
                  <c:v>250</c:v>
                </c:pt>
                <c:pt idx="12">
                  <c:v>139</c:v>
                </c:pt>
                <c:pt idx="13">
                  <c:v>125</c:v>
                </c:pt>
                <c:pt idx="14">
                  <c:v>119</c:v>
                </c:pt>
                <c:pt idx="15">
                  <c:v>162</c:v>
                </c:pt>
                <c:pt idx="16">
                  <c:v>179</c:v>
                </c:pt>
                <c:pt idx="17">
                  <c:v>141</c:v>
                </c:pt>
                <c:pt idx="18">
                  <c:v>504</c:v>
                </c:pt>
                <c:pt idx="19">
                  <c:v>175</c:v>
                </c:pt>
                <c:pt idx="20">
                  <c:v>163</c:v>
                </c:pt>
                <c:pt idx="21">
                  <c:v>157</c:v>
                </c:pt>
                <c:pt idx="22">
                  <c:v>191</c:v>
                </c:pt>
                <c:pt idx="23">
                  <c:v>212</c:v>
                </c:pt>
                <c:pt idx="24">
                  <c:v>307</c:v>
                </c:pt>
                <c:pt idx="25">
                  <c:v>285</c:v>
                </c:pt>
                <c:pt idx="26">
                  <c:v>274</c:v>
                </c:pt>
                <c:pt idx="27">
                  <c:v>183</c:v>
                </c:pt>
                <c:pt idx="28">
                  <c:v>135</c:v>
                </c:pt>
                <c:pt idx="29">
                  <c:v>177</c:v>
                </c:pt>
                <c:pt idx="30">
                  <c:v>152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7CE-4FB5-9648-535DE3C95C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389720"/>
        <c:axId val="243354080"/>
      </c:lineChart>
      <c:dateAx>
        <c:axId val="275389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354080"/>
        <c:crosses val="autoZero"/>
        <c:auto val="1"/>
        <c:lblOffset val="100"/>
        <c:baseTimeUnit val="days"/>
      </c:dateAx>
      <c:valAx>
        <c:axId val="243354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389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26</c:v>
                </c:pt>
                <c:pt idx="1">
                  <c:v>30</c:v>
                </c:pt>
                <c:pt idx="2">
                  <c:v>23</c:v>
                </c:pt>
                <c:pt idx="3">
                  <c:v>36</c:v>
                </c:pt>
                <c:pt idx="4">
                  <c:v>36</c:v>
                </c:pt>
                <c:pt idx="5">
                  <c:v>30</c:v>
                </c:pt>
                <c:pt idx="6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0F-4564-9154-7B31B5854F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176</c:v>
                </c:pt>
                <c:pt idx="1">
                  <c:v>205</c:v>
                </c:pt>
                <c:pt idx="2">
                  <c:v>254</c:v>
                </c:pt>
                <c:pt idx="3">
                  <c:v>499</c:v>
                </c:pt>
                <c:pt idx="4">
                  <c:v>243</c:v>
                </c:pt>
                <c:pt idx="5">
                  <c:v>192</c:v>
                </c:pt>
                <c:pt idx="6">
                  <c:v>152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40F-4564-9154-7B31B5854FB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158</c:v>
                </c:pt>
                <c:pt idx="1">
                  <c:v>177</c:v>
                </c:pt>
                <c:pt idx="2">
                  <c:v>167</c:v>
                </c:pt>
                <c:pt idx="3">
                  <c:v>351</c:v>
                </c:pt>
                <c:pt idx="4">
                  <c:v>189</c:v>
                </c:pt>
                <c:pt idx="5">
                  <c:v>150</c:v>
                </c:pt>
                <c:pt idx="6">
                  <c:v>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40F-4564-9154-7B31B5854F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6118920"/>
        <c:axId val="276119904"/>
      </c:barChart>
      <c:catAx>
        <c:axId val="276118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119904"/>
        <c:crosses val="autoZero"/>
        <c:auto val="1"/>
        <c:lblAlgn val="ctr"/>
        <c:lblOffset val="100"/>
        <c:noMultiLvlLbl val="0"/>
      </c:catAx>
      <c:valAx>
        <c:axId val="276119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118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5</c:v>
                </c:pt>
                <c:pt idx="7">
                  <c:v>2</c:v>
                </c:pt>
                <c:pt idx="8">
                  <c:v>3</c:v>
                </c:pt>
                <c:pt idx="9">
                  <c:v>0</c:v>
                </c:pt>
                <c:pt idx="10">
                  <c:v>12</c:v>
                </c:pt>
                <c:pt idx="11">
                  <c:v>1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4</c:v>
                </c:pt>
                <c:pt idx="17">
                  <c:v>1</c:v>
                </c:pt>
                <c:pt idx="18">
                  <c:v>2</c:v>
                </c:pt>
                <c:pt idx="19">
                  <c:v>0</c:v>
                </c:pt>
                <c:pt idx="20">
                  <c:v>2</c:v>
                </c:pt>
                <c:pt idx="21">
                  <c:v>4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3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08-449B-B937-EA57EDC8B0D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0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1</c:v>
                </c:pt>
                <c:pt idx="5">
                  <c:v>6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2</c:v>
                </c:pt>
                <c:pt idx="10">
                  <c:v>4</c:v>
                </c:pt>
                <c:pt idx="11">
                  <c:v>2</c:v>
                </c:pt>
                <c:pt idx="12">
                  <c:v>7</c:v>
                </c:pt>
                <c:pt idx="13">
                  <c:v>1</c:v>
                </c:pt>
                <c:pt idx="14">
                  <c:v>1</c:v>
                </c:pt>
                <c:pt idx="15">
                  <c:v>3</c:v>
                </c:pt>
                <c:pt idx="16">
                  <c:v>5</c:v>
                </c:pt>
                <c:pt idx="17">
                  <c:v>0</c:v>
                </c:pt>
                <c:pt idx="18">
                  <c:v>4</c:v>
                </c:pt>
                <c:pt idx="19">
                  <c:v>2</c:v>
                </c:pt>
                <c:pt idx="20">
                  <c:v>3</c:v>
                </c:pt>
                <c:pt idx="21">
                  <c:v>1</c:v>
                </c:pt>
                <c:pt idx="22">
                  <c:v>1</c:v>
                </c:pt>
                <c:pt idx="23">
                  <c:v>2</c:v>
                </c:pt>
                <c:pt idx="24">
                  <c:v>2</c:v>
                </c:pt>
                <c:pt idx="25">
                  <c:v>4</c:v>
                </c:pt>
                <c:pt idx="26">
                  <c:v>7</c:v>
                </c:pt>
                <c:pt idx="27">
                  <c:v>0</c:v>
                </c:pt>
                <c:pt idx="28">
                  <c:v>0</c:v>
                </c:pt>
                <c:pt idx="29">
                  <c:v>7</c:v>
                </c:pt>
                <c:pt idx="30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E08-449B-B937-EA57EDC8B0D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2</c:v>
                </c:pt>
                <c:pt idx="6">
                  <c:v>0</c:v>
                </c:pt>
                <c:pt idx="7">
                  <c:v>2</c:v>
                </c:pt>
                <c:pt idx="8">
                  <c:v>1</c:v>
                </c:pt>
                <c:pt idx="9">
                  <c:v>3</c:v>
                </c:pt>
                <c:pt idx="10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E08-449B-B937-EA57EDC8B0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544360"/>
        <c:axId val="280548624"/>
      </c:lineChart>
      <c:dateAx>
        <c:axId val="280544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548624"/>
        <c:crosses val="autoZero"/>
        <c:auto val="1"/>
        <c:lblOffset val="100"/>
        <c:baseTimeUnit val="days"/>
      </c:dateAx>
      <c:valAx>
        <c:axId val="280548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544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@BuryaileRicardo</c:v>
                </c:pt>
                <c:pt idx="1">
                  <c:v>@AgroindustriaAR</c:v>
                </c:pt>
                <c:pt idx="2">
                  <c:v>@PRODUCCION_ARG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49</c:v>
                </c:pt>
                <c:pt idx="1">
                  <c:v>88</c:v>
                </c:pt>
                <c:pt idx="2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EC-4B9C-9BAA-380836866A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@BuryaileRicardo</c:v>
                </c:pt>
                <c:pt idx="1">
                  <c:v>@AgroindustriaAR</c:v>
                </c:pt>
                <c:pt idx="2">
                  <c:v>@PRODUCCION_ARG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25</c:v>
                </c:pt>
                <c:pt idx="1">
                  <c:v>29</c:v>
                </c:pt>
                <c:pt idx="2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EC-4B9C-9BAA-380836866A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0546328"/>
        <c:axId val="280546984"/>
      </c:barChart>
      <c:catAx>
        <c:axId val="280546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546984"/>
        <c:crosses val="autoZero"/>
        <c:auto val="1"/>
        <c:lblAlgn val="ctr"/>
        <c:lblOffset val="100"/>
        <c:noMultiLvlLbl val="0"/>
      </c:catAx>
      <c:valAx>
        <c:axId val="280546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546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6</c:v>
                </c:pt>
                <c:pt idx="2">
                  <c:v>15</c:v>
                </c:pt>
                <c:pt idx="3">
                  <c:v>4</c:v>
                </c:pt>
                <c:pt idx="4">
                  <c:v>5</c:v>
                </c:pt>
                <c:pt idx="5">
                  <c:v>7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02-4FEB-BD45-FB0C1BDB65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18</c:v>
                </c:pt>
                <c:pt idx="1">
                  <c:v>20</c:v>
                </c:pt>
                <c:pt idx="2">
                  <c:v>11</c:v>
                </c:pt>
                <c:pt idx="3">
                  <c:v>11</c:v>
                </c:pt>
                <c:pt idx="4">
                  <c:v>22</c:v>
                </c:pt>
                <c:pt idx="5">
                  <c:v>4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02-4FEB-BD45-FB0C1BDB657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8</c:v>
                </c:pt>
                <c:pt idx="1">
                  <c:v>13</c:v>
                </c:pt>
                <c:pt idx="2">
                  <c:v>8</c:v>
                </c:pt>
                <c:pt idx="3">
                  <c:v>7</c:v>
                </c:pt>
                <c:pt idx="4">
                  <c:v>6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02-4FEB-BD45-FB0C1BDB65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240064"/>
        <c:axId val="278235472"/>
      </c:barChart>
      <c:catAx>
        <c:axId val="278240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35472"/>
        <c:crosses val="autoZero"/>
        <c:auto val="1"/>
        <c:lblAlgn val="ctr"/>
        <c:lblOffset val="100"/>
        <c:noMultiLvlLbl val="0"/>
      </c:catAx>
      <c:valAx>
        <c:axId val="278235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40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0.51468926553672001</c:v>
                </c:pt>
                <c:pt idx="1">
                  <c:v>0.31920903954801999</c:v>
                </c:pt>
                <c:pt idx="2">
                  <c:v>0.33717514124294001</c:v>
                </c:pt>
                <c:pt idx="3">
                  <c:v>0.40508474576270997</c:v>
                </c:pt>
                <c:pt idx="4">
                  <c:v>0.70711864406780001</c:v>
                </c:pt>
                <c:pt idx="5">
                  <c:v>0.39757869249395</c:v>
                </c:pt>
                <c:pt idx="6">
                  <c:v>0.69943502824859005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13-4630-925E-104986CB07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0.10400042064110999</c:v>
                </c:pt>
                <c:pt idx="1">
                  <c:v>8.7545930297294003E-2</c:v>
                </c:pt>
                <c:pt idx="2">
                  <c:v>7.3387251875171006E-2</c:v>
                </c:pt>
                <c:pt idx="3">
                  <c:v>8.0093328339625999E-2</c:v>
                </c:pt>
                <c:pt idx="4">
                  <c:v>7.4083165470539003E-2</c:v>
                </c:pt>
                <c:pt idx="5">
                  <c:v>6.9591359536799999E-2</c:v>
                </c:pt>
                <c:pt idx="6">
                  <c:v>0.13291949671528999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13-4630-925E-104986CB07B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0.11414338314923</c:v>
                </c:pt>
                <c:pt idx="1">
                  <c:v>7.4907115842788002E-2</c:v>
                </c:pt>
                <c:pt idx="2">
                  <c:v>6.7576348278102993E-2</c:v>
                </c:pt>
                <c:pt idx="3">
                  <c:v>8.6388811535010004E-2</c:v>
                </c:pt>
                <c:pt idx="4">
                  <c:v>6.7576348278102993E-2</c:v>
                </c:pt>
                <c:pt idx="5">
                  <c:v>3.4221355858782998E-2</c:v>
                </c:pt>
                <c:pt idx="6">
                  <c:v>2.0359540827376999E-2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13-4630-925E-104986CB07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233504"/>
        <c:axId val="278240720"/>
      </c:barChart>
      <c:catAx>
        <c:axId val="278233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40720"/>
        <c:crosses val="autoZero"/>
        <c:auto val="1"/>
        <c:lblAlgn val="ctr"/>
        <c:lblOffset val="100"/>
        <c:noMultiLvlLbl val="0"/>
      </c:catAx>
      <c:valAx>
        <c:axId val="278240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33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8</c:v>
                </c:pt>
                <c:pt idx="12">
                  <c:v>6</c:v>
                </c:pt>
                <c:pt idx="13">
                  <c:v>0</c:v>
                </c:pt>
                <c:pt idx="14">
                  <c:v>4</c:v>
                </c:pt>
                <c:pt idx="15">
                  <c:v>2</c:v>
                </c:pt>
                <c:pt idx="16">
                  <c:v>3</c:v>
                </c:pt>
                <c:pt idx="17">
                  <c:v>0</c:v>
                </c:pt>
                <c:pt idx="18">
                  <c:v>2</c:v>
                </c:pt>
                <c:pt idx="19">
                  <c:v>2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F0F-4F33-86DF-255805D95D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</c:v>
                </c:pt>
                <c:pt idx="11">
                  <c:v>7</c:v>
                </c:pt>
                <c:pt idx="12">
                  <c:v>6</c:v>
                </c:pt>
                <c:pt idx="13">
                  <c:v>7</c:v>
                </c:pt>
                <c:pt idx="14">
                  <c:v>7</c:v>
                </c:pt>
                <c:pt idx="15">
                  <c:v>4</c:v>
                </c:pt>
                <c:pt idx="16">
                  <c:v>11</c:v>
                </c:pt>
                <c:pt idx="17">
                  <c:v>14</c:v>
                </c:pt>
                <c:pt idx="18">
                  <c:v>7</c:v>
                </c:pt>
                <c:pt idx="19">
                  <c:v>10</c:v>
                </c:pt>
                <c:pt idx="20">
                  <c:v>11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F0F-4F33-86DF-255805D95DE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3</c:v>
                </c:pt>
                <c:pt idx="12">
                  <c:v>7</c:v>
                </c:pt>
                <c:pt idx="13">
                  <c:v>4</c:v>
                </c:pt>
                <c:pt idx="14">
                  <c:v>1</c:v>
                </c:pt>
                <c:pt idx="15">
                  <c:v>2</c:v>
                </c:pt>
                <c:pt idx="16">
                  <c:v>2</c:v>
                </c:pt>
                <c:pt idx="17">
                  <c:v>7</c:v>
                </c:pt>
                <c:pt idx="18">
                  <c:v>7</c:v>
                </c:pt>
                <c:pt idx="19">
                  <c:v>7</c:v>
                </c:pt>
                <c:pt idx="20">
                  <c:v>1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F0F-4F33-86DF-255805D95D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238096"/>
        <c:axId val="278232192"/>
      </c:lineChart>
      <c:catAx>
        <c:axId val="278238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32192"/>
        <c:crosses val="autoZero"/>
        <c:auto val="1"/>
        <c:lblAlgn val="ctr"/>
        <c:lblOffset val="100"/>
        <c:noMultiLvlLbl val="0"/>
      </c:catAx>
      <c:valAx>
        <c:axId val="278232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38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1.6542933658768</c:v>
                </c:pt>
                <c:pt idx="1">
                  <c:v>0.50849181328181003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0.17288721651580999</c:v>
                </c:pt>
                <c:pt idx="9">
                  <c:v>0</c:v>
                </c:pt>
                <c:pt idx="10">
                  <c:v>0</c:v>
                </c:pt>
                <c:pt idx="11">
                  <c:v>0.44874402522119</c:v>
                </c:pt>
                <c:pt idx="12">
                  <c:v>0.35876922381550003</c:v>
                </c:pt>
                <c:pt idx="13">
                  <c:v>0</c:v>
                </c:pt>
                <c:pt idx="14">
                  <c:v>0.49408454523882001</c:v>
                </c:pt>
                <c:pt idx="15">
                  <c:v>0.24068612495339001</c:v>
                </c:pt>
                <c:pt idx="16">
                  <c:v>0.47007243183385</c:v>
                </c:pt>
                <c:pt idx="17">
                  <c:v>0</c:v>
                </c:pt>
                <c:pt idx="18">
                  <c:v>1.3644530323062001</c:v>
                </c:pt>
                <c:pt idx="19">
                  <c:v>0.31187497881283999</c:v>
                </c:pt>
                <c:pt idx="20">
                  <c:v>0.67459913895386003</c:v>
                </c:pt>
                <c:pt idx="21">
                  <c:v>0.44747279568798998</c:v>
                </c:pt>
                <c:pt idx="22">
                  <c:v>0.17627716193769</c:v>
                </c:pt>
                <c:pt idx="23">
                  <c:v>0.34351446941704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85-4E68-81A9-B65B507EFB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7.9693198585707004E-2</c:v>
                </c:pt>
                <c:pt idx="11">
                  <c:v>0.11673089848986</c:v>
                </c:pt>
                <c:pt idx="12">
                  <c:v>0.12922594355819</c:v>
                </c:pt>
                <c:pt idx="13">
                  <c:v>0.12050924103041</c:v>
                </c:pt>
                <c:pt idx="14">
                  <c:v>9.7441465519641002E-2</c:v>
                </c:pt>
                <c:pt idx="15">
                  <c:v>9.8833486455635999E-2</c:v>
                </c:pt>
                <c:pt idx="16">
                  <c:v>7.6308056764083004E-2</c:v>
                </c:pt>
                <c:pt idx="17">
                  <c:v>6.9998767067170994E-2</c:v>
                </c:pt>
                <c:pt idx="18">
                  <c:v>7.6561151479717995E-2</c:v>
                </c:pt>
                <c:pt idx="19">
                  <c:v>6.6538600740554996E-2</c:v>
                </c:pt>
                <c:pt idx="20">
                  <c:v>5.7579047807061003E-2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185-4E68-81A9-B65B507EFB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1.1263407787347E-2</c:v>
                </c:pt>
                <c:pt idx="10">
                  <c:v>4.0721551231177003E-2</c:v>
                </c:pt>
                <c:pt idx="11">
                  <c:v>5.9205092215541003E-2</c:v>
                </c:pt>
                <c:pt idx="12">
                  <c:v>6.1020439990791001E-2</c:v>
                </c:pt>
                <c:pt idx="13">
                  <c:v>5.7400058916287001E-2</c:v>
                </c:pt>
                <c:pt idx="14">
                  <c:v>2.7725311476546E-2</c:v>
                </c:pt>
                <c:pt idx="15">
                  <c:v>3.0324559427472E-2</c:v>
                </c:pt>
                <c:pt idx="16">
                  <c:v>9.2273302257879997E-2</c:v>
                </c:pt>
                <c:pt idx="17">
                  <c:v>0.11523332582439</c:v>
                </c:pt>
                <c:pt idx="18">
                  <c:v>8.1814423598201E-2</c:v>
                </c:pt>
                <c:pt idx="19">
                  <c:v>9.7533685015707E-2</c:v>
                </c:pt>
                <c:pt idx="20">
                  <c:v>0.20014209222132001</c:v>
                </c:pt>
                <c:pt idx="21">
                  <c:v>4.2454383198461003E-2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185-4E68-81A9-B65B507EFB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241704"/>
        <c:axId val="278241376"/>
      </c:lineChart>
      <c:catAx>
        <c:axId val="278241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41376"/>
        <c:crosses val="autoZero"/>
        <c:auto val="1"/>
        <c:lblAlgn val="ctr"/>
        <c:lblOffset val="100"/>
        <c:noMultiLvlLbl val="0"/>
      </c:catAx>
      <c:valAx>
        <c:axId val="278241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241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17</c:v>
                </c:pt>
                <c:pt idx="1">
                  <c:v>27</c:v>
                </c:pt>
                <c:pt idx="2">
                  <c:v>30</c:v>
                </c:pt>
                <c:pt idx="3">
                  <c:v>22</c:v>
                </c:pt>
                <c:pt idx="4">
                  <c:v>18</c:v>
                </c:pt>
                <c:pt idx="5">
                  <c:v>37</c:v>
                </c:pt>
                <c:pt idx="6">
                  <c:v>92</c:v>
                </c:pt>
                <c:pt idx="7">
                  <c:v>147</c:v>
                </c:pt>
                <c:pt idx="8">
                  <c:v>85</c:v>
                </c:pt>
                <c:pt idx="9">
                  <c:v>48</c:v>
                </c:pt>
                <c:pt idx="10">
                  <c:v>119</c:v>
                </c:pt>
                <c:pt idx="11">
                  <c:v>55</c:v>
                </c:pt>
                <c:pt idx="12">
                  <c:v>66</c:v>
                </c:pt>
                <c:pt idx="13">
                  <c:v>25</c:v>
                </c:pt>
                <c:pt idx="14">
                  <c:v>32</c:v>
                </c:pt>
                <c:pt idx="15">
                  <c:v>115</c:v>
                </c:pt>
                <c:pt idx="16">
                  <c:v>94</c:v>
                </c:pt>
                <c:pt idx="17">
                  <c:v>77</c:v>
                </c:pt>
                <c:pt idx="18">
                  <c:v>52</c:v>
                </c:pt>
                <c:pt idx="19">
                  <c:v>47</c:v>
                </c:pt>
                <c:pt idx="20">
                  <c:v>35</c:v>
                </c:pt>
                <c:pt idx="21">
                  <c:v>64</c:v>
                </c:pt>
                <c:pt idx="22">
                  <c:v>115</c:v>
                </c:pt>
                <c:pt idx="23">
                  <c:v>28</c:v>
                </c:pt>
                <c:pt idx="24">
                  <c:v>15</c:v>
                </c:pt>
                <c:pt idx="25">
                  <c:v>26</c:v>
                </c:pt>
                <c:pt idx="26">
                  <c:v>53</c:v>
                </c:pt>
                <c:pt idx="27">
                  <c:v>17</c:v>
                </c:pt>
                <c:pt idx="28">
                  <c:v>4</c:v>
                </c:pt>
                <c:pt idx="29">
                  <c:v>13</c:v>
                </c:pt>
                <c:pt idx="30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D3-4635-8054-3DAFA966C5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7</c:v>
                </c:pt>
                <c:pt idx="1">
                  <c:v>23</c:v>
                </c:pt>
                <c:pt idx="2">
                  <c:v>48</c:v>
                </c:pt>
                <c:pt idx="3">
                  <c:v>38</c:v>
                </c:pt>
                <c:pt idx="4">
                  <c:v>24</c:v>
                </c:pt>
                <c:pt idx="5">
                  <c:v>23</c:v>
                </c:pt>
                <c:pt idx="6">
                  <c:v>11</c:v>
                </c:pt>
                <c:pt idx="7">
                  <c:v>5</c:v>
                </c:pt>
                <c:pt idx="8">
                  <c:v>5</c:v>
                </c:pt>
                <c:pt idx="9">
                  <c:v>17</c:v>
                </c:pt>
                <c:pt idx="10">
                  <c:v>55</c:v>
                </c:pt>
                <c:pt idx="11">
                  <c:v>28</c:v>
                </c:pt>
                <c:pt idx="12">
                  <c:v>47</c:v>
                </c:pt>
                <c:pt idx="13">
                  <c:v>14</c:v>
                </c:pt>
                <c:pt idx="14">
                  <c:v>5</c:v>
                </c:pt>
                <c:pt idx="15">
                  <c:v>35</c:v>
                </c:pt>
                <c:pt idx="16">
                  <c:v>37</c:v>
                </c:pt>
                <c:pt idx="17">
                  <c:v>17</c:v>
                </c:pt>
                <c:pt idx="18">
                  <c:v>35</c:v>
                </c:pt>
                <c:pt idx="19">
                  <c:v>26</c:v>
                </c:pt>
                <c:pt idx="20">
                  <c:v>15</c:v>
                </c:pt>
                <c:pt idx="21">
                  <c:v>9</c:v>
                </c:pt>
                <c:pt idx="22">
                  <c:v>12</c:v>
                </c:pt>
                <c:pt idx="23">
                  <c:v>41</c:v>
                </c:pt>
                <c:pt idx="24">
                  <c:v>25</c:v>
                </c:pt>
                <c:pt idx="25">
                  <c:v>24</c:v>
                </c:pt>
                <c:pt idx="26">
                  <c:v>15</c:v>
                </c:pt>
                <c:pt idx="27">
                  <c:v>6</c:v>
                </c:pt>
                <c:pt idx="28">
                  <c:v>1</c:v>
                </c:pt>
                <c:pt idx="29">
                  <c:v>22</c:v>
                </c:pt>
                <c:pt idx="30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7D3-4635-8054-3DAFA966C59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11</c:v>
                </c:pt>
                <c:pt idx="2">
                  <c:v>15</c:v>
                </c:pt>
                <c:pt idx="3">
                  <c:v>25</c:v>
                </c:pt>
                <c:pt idx="4">
                  <c:v>17</c:v>
                </c:pt>
                <c:pt idx="5">
                  <c:v>17</c:v>
                </c:pt>
                <c:pt idx="6">
                  <c:v>15</c:v>
                </c:pt>
                <c:pt idx="7">
                  <c:v>8</c:v>
                </c:pt>
                <c:pt idx="8">
                  <c:v>14</c:v>
                </c:pt>
                <c:pt idx="9">
                  <c:v>21</c:v>
                </c:pt>
                <c:pt idx="10">
                  <c:v>17</c:v>
                </c:pt>
                <c:pt idx="11">
                  <c:v>24</c:v>
                </c:pt>
                <c:pt idx="12">
                  <c:v>17</c:v>
                </c:pt>
                <c:pt idx="13">
                  <c:v>6</c:v>
                </c:pt>
                <c:pt idx="14">
                  <c:v>3</c:v>
                </c:pt>
                <c:pt idx="15">
                  <c:v>8</c:v>
                </c:pt>
                <c:pt idx="16">
                  <c:v>26</c:v>
                </c:pt>
                <c:pt idx="17">
                  <c:v>25</c:v>
                </c:pt>
                <c:pt idx="18">
                  <c:v>29</c:v>
                </c:pt>
                <c:pt idx="19">
                  <c:v>22</c:v>
                </c:pt>
                <c:pt idx="20">
                  <c:v>5</c:v>
                </c:pt>
                <c:pt idx="21">
                  <c:v>5</c:v>
                </c:pt>
                <c:pt idx="22">
                  <c:v>8</c:v>
                </c:pt>
                <c:pt idx="23">
                  <c:v>46</c:v>
                </c:pt>
                <c:pt idx="24">
                  <c:v>25</c:v>
                </c:pt>
                <c:pt idx="25">
                  <c:v>28</c:v>
                </c:pt>
                <c:pt idx="26">
                  <c:v>24</c:v>
                </c:pt>
                <c:pt idx="27">
                  <c:v>5</c:v>
                </c:pt>
                <c:pt idx="28">
                  <c:v>2</c:v>
                </c:pt>
                <c:pt idx="29">
                  <c:v>16</c:v>
                </c:pt>
                <c:pt idx="30">
                  <c:v>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7D3-4635-8054-3DAFA966C5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477008"/>
        <c:axId val="281479632"/>
      </c:lineChart>
      <c:dateAx>
        <c:axId val="281477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479632"/>
        <c:crosses val="autoZero"/>
        <c:auto val="1"/>
        <c:lblOffset val="100"/>
        <c:baseTimeUnit val="days"/>
      </c:dateAx>
      <c:valAx>
        <c:axId val="281479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477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CE-4BDA-B890-E99763E85E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CE-4BDA-B890-E99763E85EB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CE-4BDA-B890-E99763E85E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233936"/>
        <c:axId val="242234264"/>
      </c:barChart>
      <c:catAx>
        <c:axId val="242233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34264"/>
        <c:crosses val="autoZero"/>
        <c:auto val="1"/>
        <c:lblAlgn val="ctr"/>
        <c:lblOffset val="100"/>
        <c:noMultiLvlLbl val="0"/>
      </c:catAx>
      <c:valAx>
        <c:axId val="242234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33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38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86780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533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60078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942838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11669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39444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5103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9827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3033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8264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7720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5892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55888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8153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25561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41149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0678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96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@BuryaileRicardo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0.4531%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791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@AgroindustriaAR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0.0851%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769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@PRODUCCION_ARG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118242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0.0771%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33940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482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77508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210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61377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829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64592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539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5664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214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26187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090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0059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895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78780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678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12351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69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01170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3761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86016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83688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432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4006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7889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1835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4621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92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 - 2017-01-12 00:51:15</a:t>
                      </a:r>
                      <a:r>
                        <a:rPr lang="es-ES" sz="1000"/>
                        <a:t>
RT @mauriciomacri: Payando en Jesús María https://t.co/7lOHUwgu70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352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 - 2017-01-28 14:57:27</a:t>
                      </a:r>
                      <a:r>
                        <a:rPr lang="es-ES" sz="1000"/>
                        <a:t>
RT @CasaRosada: ¡Felicitaciones Gustavo! Campeón del Abierto de Australia en la especialidad sobre silla de ruedas #OrgulloArgentino https:…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683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 - 2017-01-20 14:22:19</a:t>
                      </a:r>
                      <a:r>
                        <a:rPr lang="es-ES" sz="1000"/>
                        <a:t>
RT @CasaRosada: Nuestro malbec fue el más premiado en una competencia internacional ¡Felicitaciones a los productores y las bodegas! #Orgul…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536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 - 2017-01-17 14:02:55</a:t>
                      </a:r>
                      <a:r>
                        <a:rPr lang="es-ES" sz="1000"/>
                        <a:t>
RT @MindefArg: #AHORA Efectivos de la Compañía de Ingenieros QBN y de Apoyo a la Emergencia 601 asisten a afectados por las inundaciones en…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832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 - 2017-01-16 13:08:58</a:t>
                      </a:r>
                      <a:r>
                        <a:rPr lang="es-ES" sz="1000"/>
                        <a:t>
RT @CasaRosada: CEREZAS PATAGÓNICAS QUE VIAJAN POR EL MUNDO https://t.co/AHLweOZ2vl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794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 - 2017-01-19 10:32:39</a:t>
                      </a:r>
                      <a:r>
                        <a:rPr lang="es-ES" sz="1000"/>
                        <a:t>
RT @CasaRosada: Así trabajan las Fuerzas Armadas en la Emilia. Seguimos brindando ayuda a los damnificados en esta difícil situación https:…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114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@AgroindustriaAR - 2017-01-23 16:44:59</a:t>
                      </a:r>
                      <a:r>
                        <a:rPr lang="en-US" sz="1000"/>
                        <a:t>
RT @mauriciomacri: Recibimos a representantes del Consorcio Exportadores de Carnes Argentinas https://t.co/jC1rzAgFUc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40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 - 2017-01-17 11:05:13</a:t>
                      </a:r>
                      <a:r>
                        <a:rPr lang="es-ES" sz="1000"/>
                        <a:t>
RT @CasaRosada: Argentina exportará carne vacuna a Filipinas. Este nuevo destino se agrega a los 22 países que sumamos el año pasado https:…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048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 - 2017-01-18 13:45:22</a:t>
                      </a:r>
                      <a:r>
                        <a:rPr lang="es-ES" sz="1000"/>
                        <a:t>
RT @CasaRosada: En enero-noviembre de 2016 creció 75% la exportación de miel y nuestra producción llega a más de 25 países https://t.co/8nz…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689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 - 2017-01-12 16:27:24</a:t>
                      </a:r>
                      <a:r>
                        <a:rPr lang="es-ES" sz="1000"/>
                        <a:t>
RT @mauriciomacri: Nos reunimos con el equipo del Ministerio de Agroindustria en Casa Rosada https://t.co/0HPq9MgqDi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16681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2220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04774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04801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57022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63702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05282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4543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34355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029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 - 2017-01-12 16:15:01</a:t>
                      </a:r>
                      <a:r>
                        <a:rPr lang="es-ES" sz="1000"/>
                        <a:t>
RT @mauriciomacri: Nos reunimos con el equipo del Ministerio de Agroindustria en Casa Rosada https://t.co/0HPq9MgqDi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931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 - 2017-01-09 15:28:59</a:t>
                      </a:r>
                      <a:r>
                        <a:rPr lang="es-ES" sz="1000"/>
                        <a:t>
RT @minisambiente: Gracias al esfuerzo de nuestros brigadistas, se encuentran extinguidos y controlados los incendios en #LaPampa y #Buenos…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264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@PRODUCCION_ARG - 2017-01-16 10:59:41</a:t>
                      </a:r>
                      <a:r>
                        <a:rPr lang="es-ES" sz="1000"/>
                        <a:t>
RT @mintrabajo: El empleo en la industria del software creció en 2016 un 8,9%, lo que significó unos 7.000 nuevos puestos de trabajo en la…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228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 - 2017-01-05 12:01:14</a:t>
                      </a:r>
                      <a:r>
                        <a:rPr lang="es-ES" sz="1000"/>
                        <a:t>
RT @CasaRosada: ¿Sabías? Entre enero y octubre de 2016 se exportaron casi 193 mil toneladas de res con hueso: https://t.co/TgBBrwH8AA https…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241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 - 2017-01-05 15:45:09</a:t>
                      </a:r>
                      <a:r>
                        <a:rPr lang="es-ES" sz="1000"/>
                        <a:t>
RT @CasaRosada: ¿Sabías que la exportación de miel a granel se incrementó un 75 por ciento?
https://t.co/rKo4F878Ua https://t.co/kqPqcWKFWt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358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@PRODUCCION_ARG - 2017-01-04 21:05:25</a:t>
                      </a:r>
                      <a:r>
                        <a:rPr lang="es-ES" sz="1000"/>
                        <a:t>
RT @CasaRosada: ¿Sabías que la exportación de miel a granel se incrementó un 75 por ciento?
https://t.co/rKo4F878Ua https://t.co/kqPqcWKFWt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332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 - 2017-01-13 17:38:20</a:t>
                      </a:r>
                      <a:r>
                        <a:rPr lang="es-ES" sz="1000"/>
                        <a:t>
Sumamos un nuevo mercado. Nuestra carne vacuna llega a Filipinas https://t.co/bFpMWBzdud 👍🐮🌎🇵🇭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2.0758%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588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 - 2017-01-04 09:00:56</a:t>
                      </a:r>
                      <a:r>
                        <a:rPr lang="es-ES" sz="1000"/>
                        <a:t>
RT @CasaRosada: Entre enero y noviembre creció la producción de aceites de soja y girasol, en comparación con mismo período de 2015 https:/…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385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 - 2017-01-12 12:27:43</a:t>
                      </a:r>
                      <a:r>
                        <a:rPr lang="es-ES" sz="1000"/>
                        <a:t>
RT @CasaRosada: Entregamos a los productores afectados por los incendios en #LaPampa y #RíoNegro, forraje para sus animales https://t.co/ZD…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029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 - 2017-01-07 23:18:35</a:t>
                      </a:r>
                      <a:r>
                        <a:rPr lang="es-ES" sz="1000"/>
                        <a:t>
Pasamos del puesto 3 al 12 en la exportación de carne culpa del odio y el resentimiento al sector agropecuario #LaNocheDeML https://t.co/fFtfJizBOd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1.6711%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2337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563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5194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83702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1331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4724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0295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0605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4916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88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 - 2017-01-10 13:02:43</a:t>
                      </a:r>
                      <a:r>
                        <a:rPr lang="es-ES" sz="1000"/>
                        <a:t>
RT @CasaRosada: La RN7 une las principales ciudades agrícolas del noroeste de Buenos Aires y ya tiene finalizados 31 Km entre Luján y San A…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636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 - 2017-01-25 10:20:39</a:t>
                      </a:r>
                      <a:r>
                        <a:rPr lang="es-ES" sz="1000"/>
                        <a:t>
RT @CasaRosada: El @INTIargentina desarrolló un recubrimiento natural para preservar frutas de exportación. ¡Felicitaciones! https://t.co/A…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380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@PRODUCCION_ARG - 2017-01-16 13:38:22</a:t>
                      </a:r>
                      <a:r>
                        <a:rPr lang="es-ES" sz="1000"/>
                        <a:t>
RT @CasaRosada: Tenés tiempo hasta el 20 de enero para inscribirte al programa de diseño para PyMEs. Sumate: https://t.co/ywZhOVi5uV https:…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05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 - 2017-01-28 14:43:05</a:t>
                      </a:r>
                      <a:r>
                        <a:rPr lang="es-ES" sz="1000"/>
                        <a:t>
RT @gabimichetti: Felicitaciones @gustifernandez4 por ganar el abierto de Australia! Tus logros son un ejemplo para todos los argentinos! #…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207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 - 2017-01-27 10:53:09</a:t>
                      </a:r>
                      <a:r>
                        <a:rPr lang="es-ES" sz="1000"/>
                        <a:t>
RT @CasaRosada: Las exportaciones de trigo pan aumentarán un 15 por ciento en la campaña actual. ¡Mirá! https://t.co/MtUJVlomz7 https://t.c…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04649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7482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10822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19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69411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54459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50316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71203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63601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858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@CasaRosada - 2017-01-24 16:03:36</a:t>
                      </a:r>
                      <a:r>
                        <a:rPr lang="es-ES" sz="1000"/>
                        <a:t>
Productores de Córdoba tendrán agua para desarrollos productivos, gracias a las obras de @AgroindustriaAr… https://t.co/xFwCggkeDa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01/24/2017 19:06:26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482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@PRODUCCION_ARG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@CasaRosada - 2017-01-24 10:04:34</a:t>
                      </a:r>
                      <a:r>
                        <a:rPr lang="es-ES" sz="1000"/>
                        <a:t>
Los ministerios de @PRODUCCION_ARG y @AgroindustriaAR impulsan proyectos innovadores en el agro. Enterate más:… https://t.co/hASXl2mpT5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01/24/2017 14:07:04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056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@CasaRosada - 2017-01-24 10:04:34</a:t>
                      </a:r>
                      <a:r>
                        <a:rPr lang="es-ES" sz="1000"/>
                        <a:t>
Los ministerios de @PRODUCCION_ARG y @AgroindustriaAR impulsan proyectos innovadores en el agro. Enterate más:… https://t.co/hASXl2mpT5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01/24/2017 13:38:26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304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@BuryaileRicardo - 2017-01-17 19:53:48</a:t>
                      </a:r>
                      <a:r>
                        <a:rPr lang="es-ES" sz="1000"/>
                        <a:t>
#Inundaciones Estamos reunidos con intendentes y jefes comunales de Córdoba y Santa Fe en @AgroindustriaAR https://t.co/xDm5iHIQR1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01/17/2017 22:54:48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921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@BuryaileRicardo - 2017-01-19 13:49:01</a:t>
                      </a:r>
                      <a:r>
                        <a:rPr lang="es-ES" sz="1000"/>
                        <a:t>
Comisión de #EmergenciaAgropecuaria con provincias afectadas por inundaciones e incendios. @AgroindustriaAR junto a… https://t.co/kSnSVTzvdi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262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@luiscontigiani - 2017-01-16 18:37:50</a:t>
                      </a:r>
                      <a:r>
                        <a:rPr lang="es-ES" sz="1000"/>
                        <a:t>
#Ahora. Reunión Gob. @MiguelLifschitz y el Ministro @BuryaileRicardo por #EmergenciaHidrica #Inundaciones https://t.co/BsnjDWL1pq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396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@AgroindustriaAR - 2017-01-19 12:10:20</a:t>
                      </a:r>
                      <a:r>
                        <a:rPr lang="es-ES" sz="1000"/>
                        <a:t>
.@BuryaileRicardo encabeza la reunión de #EmergenciaAgropecuaria para trabajar sobre las zonas afectadas por… https://t.co/kCXJnK1hHM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01/19/2017 16:49:01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934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@mirthalegrand - 2017-01-06 16:08:49</a:t>
                      </a:r>
                      <a:r>
                        <a:rPr lang="es-ES" sz="1000"/>
                        <a:t>
Mañana en #LaNocheDeML: @Alfleuco, @Facundo_Moyano, @maruduffard, @BuryaileRicardo y el ex sacerdote Juan Carlos Belgrano cc @StoryLabArg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01/07/2017 16:22:58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256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@Intratablestv - 2017-01-11 22:16:24</a:t>
                      </a:r>
                      <a:r>
                        <a:rPr lang="es-ES" sz="1000"/>
                        <a:t>
(AHORA) #ManoAManoIntratable "Tenemos que decidir si queremos o no que se cumpla la ley" @BuryaileRicardo, Ministro de Agroindustria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181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@RadioDelPlata - 2017-01-23 11:20:19</a:t>
                      </a:r>
                      <a:r>
                        <a:rPr lang="es-ES" sz="1000"/>
                        <a:t>
[INFO] @BuryaileRicardo ayer había dicho que creía que #Trump iba a respetar los acuerdos con la #Argentina por los… https://t.co/X60PtaDbUv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00485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2381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14766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990404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9200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229882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13721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646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@mirthalegrand - 2017-01-07 13:09:44</a:t>
                      </a:r>
                      <a:r>
                        <a:rPr lang="es-ES" sz="1000"/>
                        <a:t>
Hoy en #LaNocheDeML: @Alfleuco, @Facundo_Moyano, @maruduffard, @BuryaileRicardo y el ex sacerdote Juan Carlos Belgrano cc @StoryLabArg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01/07/2017 16:22:58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93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@UCRNacional - 2017-01-18 15:03:21</a:t>
                      </a:r>
                      <a:r>
                        <a:rPr lang="es-ES" sz="1000"/>
                        <a:t>
Trabajando con los afectados por las lluvias. @BuryaileRicardo recibió junto a @JoseCorralSF a intendentes de Santa… https://t.co/aR3j3UQpyD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632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@BuryaileRicardo - 2017-01-19 18:54:38</a:t>
                      </a:r>
                      <a:r>
                        <a:rPr lang="es-ES" sz="1000"/>
                        <a:t>
#Inundaciones Recibí al gobernador de Santa Fe @MiguelLifschitz en @AgroindustriaAR https://t.co/BCGNKUNqOg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174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@LongobardiM - 2017-01-18 08:58:01</a:t>
                      </a:r>
                      <a:r>
                        <a:rPr lang="es-ES" sz="1000"/>
                        <a:t>
#Inundaciones @BuryaileRicardo "Hay que trabajar muy rápido en materia de medio ambiente y obras de infraestructura" https://t.co/7h0m1IZv4A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250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@AgroindustriaAR - 2017-01-16 13:19:17</a:t>
                      </a:r>
                      <a:r>
                        <a:rPr lang="es-ES" sz="1000"/>
                        <a:t>
.@BuryaileRicardo convocó a la Comisión de Emergencias por situación de Buenos Aires, La Pampa, Río Negro y Santa F… https://t.co/Q24JspZ9Fc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01/17/2017 22:53:48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120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@BuryaileRicardo - 2017-01-11 22:17:10</a:t>
                      </a:r>
                      <a:r>
                        <a:rPr lang="es-ES" sz="1000"/>
                        <a:t>
#MiercolesIntratable En @AgroindustriaAR tenemos monotributo social para agricultores familiares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01/16/2017 16:19:17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587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@pensarsantafeOK - 2017-01-05 17:49:10</a:t>
                      </a:r>
                      <a:r>
                        <a:rPr lang="es-ES" sz="1000"/>
                        <a:t>
El Ministerio @AgroindustriaAR recuerda que está a disposición la línea telefónica para productores en emergencia a… https://t.co/Q7R7iCX4hW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4617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@huguitorossi - 2017-01-04 20:36:15</a:t>
                      </a:r>
                      <a:r>
                        <a:rPr lang="es-ES" sz="1000"/>
                        <a:t>
El 9.06.16 se transfirieron $55Millones de emergencia agro a Sta Fe @BuryaileRicardo @willybernaudo @luiscontigiani https://t.co/R2xRVQ62bV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01/05/2017 04:18:15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305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@GobSantaFe - 2017-01-16 22:47:07</a:t>
                      </a:r>
                      <a:r>
                        <a:rPr lang="es-ES" sz="1000"/>
                        <a:t>
Emergencia hídrica: @MiguelLifschitz recibió al Ministro @BuryaileRicardo para coordinar tareas ante el #Temporal ➡… https://t.co/wr6St0V8lB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724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@lacapital - 2017-01-19 18:52:35</a:t>
                      </a:r>
                      <a:r>
                        <a:rPr lang="es-ES" sz="1000"/>
                        <a:t>
🔴#AHORA El gobernador @MiguelLifschitz está reunido con el ministro de Agroindustria @BuryaileRicardo por ayuda par… https://t.co/utTbXb6udA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80864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3168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7941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304066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816228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69341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77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@Gonza_Arocena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(80), @AgroindustriaAR (63)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82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@MarioTocalini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(64), @AgroindustriaAR (55), @PRODUCCION_ARG (10)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077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@caj_5090hy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(15), @AgroindustriaAR (81), @PRODUCCION_ARG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604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@EJRAMOL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(44), @AgroindustriaAR (41), @PRODUCCION_ARG (17)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214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@joven8591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(85), @AgroindustriaAR (15)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489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@carlosetchepare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(65), @AgroindustriaAR (18), @PRODUCCION_ARG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434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@AnPasserini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(69), @AgroindustriaAR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500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@huguitorossi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(39), @AgroindustriaAR (33)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297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@EveScofano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(43), @AgroindustriaAR (23)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270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@ELISEO34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(57), @AgroindustriaAR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10842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7664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54824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846038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182846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52998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7126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@Gracemazzola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(17), @AgroindustriaAR (29), @PRODUCCION_ARG (19)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946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@Floppypola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(35), @AgroindustriaAR (29)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63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@SusyRuibal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(35), @AgroindustriaAR (19), @PRODUCCION_ARG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006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@hardiesanti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(25), @AgroindustriaAR (32)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999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@ADN_Rural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(36), @AgroindustriaAR (19), @PRODUCCION_ARG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849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@PiluGiraudo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(15), @AgroindustriaAR (34), @PRODUCCION_ARG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473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@icayasoc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(5), @AgroindustriaAR (32), @PRODUCCION_ARG (11)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872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@DiegoKiriluk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(36), @AgroindustriaAR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477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@Pau_ar7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(20), @AgroindustriaAR (23)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846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@mgcontti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@BuryaileRicardo (24), @AgroindustriaAR (15), @PRODUCCION_ARG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85401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1489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00285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5845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00916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7751863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597100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330707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15078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126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@BuryaileRicardo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@lazcano - 2017-01-31 21:19:55</a:t>
                      </a:r>
                      <a:r>
                        <a:rPr lang="es-ES" sz="1000"/>
                        <a:t>
¿Tenés mi teléfono @BuryaileRicardo? ante lío con Trump, te tiro unos datos de la competencia. Un mes en Rusia, mucho dato. Llamame ;) capo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371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@PRODUCCION_ARG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@Beecherdie - 2017-01-31 21:09:44</a:t>
                      </a:r>
                      <a:r>
                        <a:rPr lang="es-ES" sz="1000"/>
                        <a:t>
@PRODUCCION_ARG cuáles serían los requisitos?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316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@PRODUCCION_ARG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@MauricioLasa - 2017-01-31 20:36:36</a:t>
                      </a:r>
                      <a:r>
                        <a:rPr lang="es-ES" sz="1000"/>
                        <a:t>
@PRODUCCION_ARG necesito acceder a creditos en turismo y produccion de servicio y agro. Adonde me dirijo?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867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@SebasCastroOK - 2017-01-31 16:18:37</a:t>
                      </a:r>
                      <a:r>
                        <a:rPr lang="es-ES" sz="1000"/>
                        <a:t>
@AgroindustriaAR ¿Malbec? Aguante el toro manga de caretasss ue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30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@bueroarq - 2017-01-31 12:02:23</a:t>
                      </a:r>
                      <a:r>
                        <a:rPr lang="es-ES" sz="1000"/>
                        <a:t>
@AgroindustriaAR Y A LOS TAMBEROS CUANDO???ESTAMOS FUNDIDOS LA MAYORÍA Q SEGUINOS NO JODAN...PARECEN Los KK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612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@PRODUCCION_ARG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@aresnikmatheu - 2017-01-31 11:17:58</a:t>
                      </a:r>
                      <a:r>
                        <a:rPr lang="es-ES" sz="1000"/>
                        <a:t>
@PRODUCCION_ARG si no cumplen como y dde se denuncia?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015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@FAOArgentina - 2017-01-31 09:26:39</a:t>
                      </a:r>
                      <a:r>
                        <a:rPr lang="es-ES" sz="1000"/>
                        <a:t>
¿Viajás a #Argentina o retornás de las vacaciones? Mirá los productos que no podés traer #seguridadalimentaria #SENASA @AgroindustriaAR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906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@AdamaArgentina - 2017-01-30 18:06:01</a:t>
                      </a:r>
                      <a:r>
                        <a:rPr lang="es-ES" sz="1000"/>
                        <a:t>
¿Cuál es EL cereal del Litoral? El cultivo de #Arroz cobra su dimensión en estos datos 🍜 que aporta @AgroindustriaAR https://t.co/Rn4i6U7DNz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1016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@AgroindustriaAR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@lucaseibl - 2017-01-30 16:32:40</a:t>
                      </a:r>
                      <a:r>
                        <a:rPr lang="es-ES" sz="1000"/>
                        <a:t>
@AgroindustriaAR o los suelos están mas pobres?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639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@PRODUCCION_ARG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@dfalbornoz - 2017-01-30 11:32:09</a:t>
                      </a:r>
                      <a:r>
                        <a:rPr lang="es-ES" sz="1000"/>
                        <a:t>
@PRODUCCION_ARG Hola, estuve mirando la imagen de ejemplo de "precios transparentes" y no me dan los cálculos. Podrían indicarme la formula?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004810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610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1441</Words>
  <Application>Microsoft Office PowerPoint</Application>
  <PresentationFormat>On-screen Show (4:3)</PresentationFormat>
  <Paragraphs>487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Twitter</vt:lpstr>
      <vt:lpstr>Followers Total</vt:lpstr>
      <vt:lpstr>Key Metrics Table</vt:lpstr>
      <vt:lpstr>Key Metrics Radar</vt:lpstr>
      <vt:lpstr>Followers Change</vt:lpstr>
      <vt:lpstr>Followers Change Per Weekday</vt:lpstr>
      <vt:lpstr>Own Tweets</vt:lpstr>
      <vt:lpstr>Tweet Type Distribution</vt:lpstr>
      <vt:lpstr>Own Tweets By Weekday</vt:lpstr>
      <vt:lpstr>Interaction Rate By Weekday</vt:lpstr>
      <vt:lpstr>Own Tweets By Hour</vt:lpstr>
      <vt:lpstr>Interaction Rate By Hour</vt:lpstr>
      <vt:lpstr>Own and Retweeted Tweets Table - 1 of 3</vt:lpstr>
      <vt:lpstr>Own and Retweeted Tweets Table - 2 of 3</vt:lpstr>
      <vt:lpstr>Own and Retweeted Tweets Table - 3 of 3</vt:lpstr>
      <vt:lpstr>Mentions</vt:lpstr>
      <vt:lpstr>Mentions Table - 1 of 2</vt:lpstr>
      <vt:lpstr>Mentions Table - 2 of 2</vt:lpstr>
      <vt:lpstr>Key Influencers - 1 of 2</vt:lpstr>
      <vt:lpstr>Key Influencers - 2 of 2</vt:lpstr>
      <vt:lpstr>Response Times</vt:lpstr>
      <vt:lpstr>Questions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2017-02-02T18:35:06Z</dcterms:created>
  <dcterms:modified xsi:type="dcterms:W3CDTF">2017-02-02T18:36:02Z</dcterms:modified>
</cp:coreProperties>
</file>