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A9-43F0-8411-EBA11BC4F5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4584848"/>
        <c:axId val="264585176"/>
      </c:radarChart>
      <c:catAx>
        <c:axId val="264584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585176"/>
        <c:crosses val="autoZero"/>
        <c:auto val="1"/>
        <c:lblAlgn val="ctr"/>
        <c:lblOffset val="100"/>
        <c:noMultiLvlLbl val="0"/>
      </c:catAx>
      <c:valAx>
        <c:axId val="264585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58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13/12/2016</c:v>
                </c:pt>
                <c:pt idx="1">
                  <c:v>14/12/2016</c:v>
                </c:pt>
                <c:pt idx="2">
                  <c:v>15/12/2016</c:v>
                </c:pt>
                <c:pt idx="3">
                  <c:v>16/12/2016</c:v>
                </c:pt>
                <c:pt idx="4">
                  <c:v>17/12/2016</c:v>
                </c:pt>
                <c:pt idx="5">
                  <c:v>18/12/2016</c:v>
                </c:pt>
                <c:pt idx="6">
                  <c:v>19/12/2016</c:v>
                </c:pt>
                <c:pt idx="7">
                  <c:v>20/12/2016</c:v>
                </c:pt>
                <c:pt idx="8">
                  <c:v>21/12/2016</c:v>
                </c:pt>
                <c:pt idx="9">
                  <c:v>22/12/2016</c:v>
                </c:pt>
                <c:pt idx="10">
                  <c:v>23/12/2016</c:v>
                </c:pt>
                <c:pt idx="11">
                  <c:v>24/12/2016</c:v>
                </c:pt>
                <c:pt idx="12">
                  <c:v>25/12/2016</c:v>
                </c:pt>
                <c:pt idx="13">
                  <c:v>26/12/2016</c:v>
                </c:pt>
                <c:pt idx="14">
                  <c:v>27/12/2016</c:v>
                </c:pt>
                <c:pt idx="15">
                  <c:v>28/12/2016</c:v>
                </c:pt>
                <c:pt idx="16">
                  <c:v>29/12/2016</c:v>
                </c:pt>
                <c:pt idx="17">
                  <c:v>30/12/2016</c:v>
                </c:pt>
                <c:pt idx="18">
                  <c:v>31/12/2016</c:v>
                </c:pt>
                <c:pt idx="19">
                  <c:v>1/1/2017</c:v>
                </c:pt>
                <c:pt idx="20">
                  <c:v>2/1/2017</c:v>
                </c:pt>
                <c:pt idx="21">
                  <c:v>3/1/2017</c:v>
                </c:pt>
                <c:pt idx="22">
                  <c:v>4/1/2017</c:v>
                </c:pt>
                <c:pt idx="23">
                  <c:v>5/1/2017</c:v>
                </c:pt>
                <c:pt idx="24">
                  <c:v>6/1/2017</c:v>
                </c:pt>
                <c:pt idx="25">
                  <c:v>7/1/2017</c:v>
                </c:pt>
                <c:pt idx="26">
                  <c:v>8/1/2017</c:v>
                </c:pt>
                <c:pt idx="27">
                  <c:v>9/1/2017</c:v>
                </c:pt>
                <c:pt idx="28">
                  <c:v>10/1/2017</c:v>
                </c:pt>
                <c:pt idx="29">
                  <c:v>11/1/2017</c:v>
                </c:pt>
                <c:pt idx="30">
                  <c:v>12/1/2017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1044</c:v>
                </c:pt>
                <c:pt idx="1">
                  <c:v>1045</c:v>
                </c:pt>
                <c:pt idx="2">
                  <c:v>1045</c:v>
                </c:pt>
                <c:pt idx="3">
                  <c:v>1048</c:v>
                </c:pt>
                <c:pt idx="4">
                  <c:v>1055</c:v>
                </c:pt>
                <c:pt idx="5">
                  <c:v>1055</c:v>
                </c:pt>
                <c:pt idx="6">
                  <c:v>1056</c:v>
                </c:pt>
                <c:pt idx="7">
                  <c:v>1055</c:v>
                </c:pt>
                <c:pt idx="8">
                  <c:v>1056</c:v>
                </c:pt>
                <c:pt idx="9">
                  <c:v>1055</c:v>
                </c:pt>
                <c:pt idx="10">
                  <c:v>1056</c:v>
                </c:pt>
                <c:pt idx="11">
                  <c:v>1057</c:v>
                </c:pt>
                <c:pt idx="12">
                  <c:v>1057</c:v>
                </c:pt>
                <c:pt idx="13">
                  <c:v>1060</c:v>
                </c:pt>
                <c:pt idx="14">
                  <c:v>1061</c:v>
                </c:pt>
                <c:pt idx="15">
                  <c:v>1062</c:v>
                </c:pt>
                <c:pt idx="16">
                  <c:v>1062</c:v>
                </c:pt>
                <c:pt idx="17">
                  <c:v>1065</c:v>
                </c:pt>
                <c:pt idx="18">
                  <c:v>1065</c:v>
                </c:pt>
                <c:pt idx="19">
                  <c:v>1065</c:v>
                </c:pt>
                <c:pt idx="20">
                  <c:v>1066</c:v>
                </c:pt>
                <c:pt idx="21">
                  <c:v>1066</c:v>
                </c:pt>
                <c:pt idx="22">
                  <c:v>1068</c:v>
                </c:pt>
                <c:pt idx="23">
                  <c:v>1071</c:v>
                </c:pt>
                <c:pt idx="24">
                  <c:v>1070</c:v>
                </c:pt>
                <c:pt idx="25">
                  <c:v>1070</c:v>
                </c:pt>
                <c:pt idx="26">
                  <c:v>1070</c:v>
                </c:pt>
                <c:pt idx="27">
                  <c:v>1073</c:v>
                </c:pt>
                <c:pt idx="28">
                  <c:v>1065</c:v>
                </c:pt>
                <c:pt idx="29">
                  <c:v>1064</c:v>
                </c:pt>
                <c:pt idx="30">
                  <c:v>1065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A0-4911-809C-6171998D8E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459504"/>
        <c:axId val="264582552"/>
      </c:lineChart>
      <c:catAx>
        <c:axId val="23245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582552"/>
        <c:crosses val="autoZero"/>
        <c:auto val="1"/>
        <c:lblAlgn val="ctr"/>
        <c:lblOffset val="100"/>
        <c:noMultiLvlLbl val="0"/>
      </c:catAx>
      <c:valAx>
        <c:axId val="264582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45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13/12/2016</c:v>
                </c:pt>
                <c:pt idx="1">
                  <c:v>14/12/2016</c:v>
                </c:pt>
                <c:pt idx="2">
                  <c:v>15/12/2016</c:v>
                </c:pt>
                <c:pt idx="3">
                  <c:v>16/12/2016</c:v>
                </c:pt>
                <c:pt idx="4">
                  <c:v>17/12/2016</c:v>
                </c:pt>
                <c:pt idx="5">
                  <c:v>18/12/2016</c:v>
                </c:pt>
                <c:pt idx="6">
                  <c:v>19/12/2016</c:v>
                </c:pt>
                <c:pt idx="7">
                  <c:v>20/12/2016</c:v>
                </c:pt>
                <c:pt idx="8">
                  <c:v>21/12/2016</c:v>
                </c:pt>
                <c:pt idx="9">
                  <c:v>22/12/2016</c:v>
                </c:pt>
                <c:pt idx="10">
                  <c:v>23/12/2016</c:v>
                </c:pt>
                <c:pt idx="11">
                  <c:v>24/12/2016</c:v>
                </c:pt>
                <c:pt idx="12">
                  <c:v>25/12/2016</c:v>
                </c:pt>
                <c:pt idx="13">
                  <c:v>26/12/2016</c:v>
                </c:pt>
                <c:pt idx="14">
                  <c:v>27/12/2016</c:v>
                </c:pt>
                <c:pt idx="15">
                  <c:v>28/12/2016</c:v>
                </c:pt>
                <c:pt idx="16">
                  <c:v>29/12/2016</c:v>
                </c:pt>
                <c:pt idx="17">
                  <c:v>30/12/2016</c:v>
                </c:pt>
                <c:pt idx="18">
                  <c:v>31/12/2016</c:v>
                </c:pt>
                <c:pt idx="19">
                  <c:v>1/1/2017</c:v>
                </c:pt>
                <c:pt idx="20">
                  <c:v>2/1/2017</c:v>
                </c:pt>
                <c:pt idx="21">
                  <c:v>3/1/2017</c:v>
                </c:pt>
                <c:pt idx="22">
                  <c:v>4/1/2017</c:v>
                </c:pt>
                <c:pt idx="23">
                  <c:v>5/1/2017</c:v>
                </c:pt>
                <c:pt idx="24">
                  <c:v>6/1/2017</c:v>
                </c:pt>
                <c:pt idx="25">
                  <c:v>7/1/2017</c:v>
                </c:pt>
                <c:pt idx="26">
                  <c:v>8/1/2017</c:v>
                </c:pt>
                <c:pt idx="27">
                  <c:v>9/1/2017</c:v>
                </c:pt>
                <c:pt idx="28">
                  <c:v>10/1/2017</c:v>
                </c:pt>
                <c:pt idx="29">
                  <c:v>11/1/2017</c:v>
                </c:pt>
                <c:pt idx="30">
                  <c:v>12/1/2017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7</c:v>
                </c:pt>
                <c:pt idx="5">
                  <c:v>0</c:v>
                </c:pt>
                <c:pt idx="6">
                  <c:v>1</c:v>
                </c:pt>
                <c:pt idx="7">
                  <c:v>-1</c:v>
                </c:pt>
                <c:pt idx="8">
                  <c:v>1</c:v>
                </c:pt>
                <c:pt idx="9">
                  <c:v>-1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2</c:v>
                </c:pt>
                <c:pt idx="23">
                  <c:v>3</c:v>
                </c:pt>
                <c:pt idx="24">
                  <c:v>-1</c:v>
                </c:pt>
                <c:pt idx="25">
                  <c:v>0</c:v>
                </c:pt>
                <c:pt idx="26">
                  <c:v>0</c:v>
                </c:pt>
                <c:pt idx="27">
                  <c:v>3</c:v>
                </c:pt>
                <c:pt idx="28">
                  <c:v>-8</c:v>
                </c:pt>
                <c:pt idx="29">
                  <c:v>-1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A1-4681-BF07-0D835558C9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277824"/>
        <c:axId val="239281432"/>
      </c:lineChart>
      <c:catAx>
        <c:axId val="23927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81432"/>
        <c:crosses val="autoZero"/>
        <c:auto val="1"/>
        <c:lblAlgn val="ctr"/>
        <c:lblOffset val="100"/>
        <c:noMultiLvlLbl val="0"/>
      </c:catAx>
      <c:valAx>
        <c:axId val="239281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7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-1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02-4483-B2A0-F43076A1D6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279464"/>
        <c:axId val="239280120"/>
      </c:barChart>
      <c:catAx>
        <c:axId val="239279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80120"/>
        <c:crosses val="autoZero"/>
        <c:auto val="1"/>
        <c:lblAlgn val="ctr"/>
        <c:lblOffset val="100"/>
        <c:noMultiLvlLbl val="0"/>
      </c:catAx>
      <c:valAx>
        <c:axId val="239280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79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13/12/2016</c:v>
                </c:pt>
                <c:pt idx="1">
                  <c:v>14/12/2016</c:v>
                </c:pt>
                <c:pt idx="2">
                  <c:v>15/12/2016</c:v>
                </c:pt>
                <c:pt idx="3">
                  <c:v>16/12/2016</c:v>
                </c:pt>
                <c:pt idx="4">
                  <c:v>17/12/2016</c:v>
                </c:pt>
                <c:pt idx="5">
                  <c:v>18/12/2016</c:v>
                </c:pt>
                <c:pt idx="6">
                  <c:v>19/12/2016</c:v>
                </c:pt>
                <c:pt idx="7">
                  <c:v>20/12/2016</c:v>
                </c:pt>
                <c:pt idx="8">
                  <c:v>21/12/2016</c:v>
                </c:pt>
                <c:pt idx="9">
                  <c:v>22/12/2016</c:v>
                </c:pt>
                <c:pt idx="10">
                  <c:v>23/12/2016</c:v>
                </c:pt>
                <c:pt idx="11">
                  <c:v>24/12/2016</c:v>
                </c:pt>
                <c:pt idx="12">
                  <c:v>25/12/2016</c:v>
                </c:pt>
                <c:pt idx="13">
                  <c:v>26/12/2016</c:v>
                </c:pt>
                <c:pt idx="14">
                  <c:v>27/12/2016</c:v>
                </c:pt>
                <c:pt idx="15">
                  <c:v>28/12/2016</c:v>
                </c:pt>
                <c:pt idx="16">
                  <c:v>29/12/2016</c:v>
                </c:pt>
                <c:pt idx="17">
                  <c:v>30/12/2016</c:v>
                </c:pt>
                <c:pt idx="18">
                  <c:v>31/12/2016</c:v>
                </c:pt>
                <c:pt idx="19">
                  <c:v>1/1/2017</c:v>
                </c:pt>
                <c:pt idx="20">
                  <c:v>2/1/2017</c:v>
                </c:pt>
                <c:pt idx="21">
                  <c:v>3/1/2017</c:v>
                </c:pt>
                <c:pt idx="22">
                  <c:v>4/1/2017</c:v>
                </c:pt>
                <c:pt idx="23">
                  <c:v>5/1/2017</c:v>
                </c:pt>
                <c:pt idx="24">
                  <c:v>6/1/2017</c:v>
                </c:pt>
                <c:pt idx="25">
                  <c:v>7/1/2017</c:v>
                </c:pt>
                <c:pt idx="26">
                  <c:v>8/1/2017</c:v>
                </c:pt>
                <c:pt idx="27">
                  <c:v>9/1/2017</c:v>
                </c:pt>
                <c:pt idx="28">
                  <c:v>10/1/2017</c:v>
                </c:pt>
                <c:pt idx="29">
                  <c:v>11/1/2017</c:v>
                </c:pt>
                <c:pt idx="30">
                  <c:v>12/1/2017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0</c:v>
                </c:pt>
                <c:pt idx="5">
                  <c:v>1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1</c:v>
                </c:pt>
                <c:pt idx="11">
                  <c:v>3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5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4</c:v>
                </c:pt>
                <c:pt idx="22">
                  <c:v>4</c:v>
                </c:pt>
                <c:pt idx="23">
                  <c:v>2</c:v>
                </c:pt>
                <c:pt idx="24">
                  <c:v>5</c:v>
                </c:pt>
                <c:pt idx="25">
                  <c:v>1</c:v>
                </c:pt>
                <c:pt idx="26">
                  <c:v>2</c:v>
                </c:pt>
                <c:pt idx="27">
                  <c:v>5</c:v>
                </c:pt>
                <c:pt idx="28">
                  <c:v>3</c:v>
                </c:pt>
                <c:pt idx="29">
                  <c:v>4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72-41DB-B8B9-79A9E24479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289960"/>
        <c:axId val="239291928"/>
      </c:lineChart>
      <c:catAx>
        <c:axId val="239289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91928"/>
        <c:crosses val="autoZero"/>
        <c:auto val="1"/>
        <c:lblAlgn val="ctr"/>
        <c:lblOffset val="100"/>
        <c:noMultiLvlLbl val="0"/>
      </c:catAx>
      <c:valAx>
        <c:axId val="239291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89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@visithonduras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40-4088-9699-347DD2C361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@visithonduras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40-4088-9699-347DD2C361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9291272"/>
        <c:axId val="239292584"/>
      </c:barChart>
      <c:catAx>
        <c:axId val="239291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92584"/>
        <c:crosses val="autoZero"/>
        <c:auto val="1"/>
        <c:lblAlgn val="ctr"/>
        <c:lblOffset val="100"/>
        <c:noMultiLvlLbl val="0"/>
      </c:catAx>
      <c:valAx>
        <c:axId val="239292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91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18</c:v>
                </c:pt>
                <c:pt idx="2">
                  <c:v>16</c:v>
                </c:pt>
                <c:pt idx="3">
                  <c:v>14</c:v>
                </c:pt>
                <c:pt idx="4">
                  <c:v>15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AB-4FD8-8C09-8135B3EDC1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574856"/>
        <c:axId val="236569280"/>
      </c:barChart>
      <c:catAx>
        <c:axId val="236574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69280"/>
        <c:crosses val="autoZero"/>
        <c:auto val="1"/>
        <c:lblAlgn val="ctr"/>
        <c:lblOffset val="100"/>
        <c:noMultiLvlLbl val="0"/>
      </c:catAx>
      <c:valAx>
        <c:axId val="236569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74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0.21821631878558001</c:v>
                </c:pt>
                <c:pt idx="1">
                  <c:v>0.24773350200295</c:v>
                </c:pt>
                <c:pt idx="2">
                  <c:v>0.44473434535104001</c:v>
                </c:pt>
                <c:pt idx="3">
                  <c:v>0.33884521550556002</c:v>
                </c:pt>
                <c:pt idx="4">
                  <c:v>0.24667931688805</c:v>
                </c:pt>
                <c:pt idx="5">
                  <c:v>7.5901328273245E-2</c:v>
                </c:pt>
                <c:pt idx="6">
                  <c:v>0.45066413662239002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F6-4437-B747-14F9EF62DD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576496"/>
        <c:axId val="236571904"/>
      </c:barChart>
      <c:catAx>
        <c:axId val="236576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71904"/>
        <c:crosses val="autoZero"/>
        <c:auto val="1"/>
        <c:lblAlgn val="ctr"/>
        <c:lblOffset val="100"/>
        <c:noMultiLvlLbl val="0"/>
      </c:catAx>
      <c:valAx>
        <c:axId val="23657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76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16</c:v>
                </c:pt>
                <c:pt idx="14">
                  <c:v>8</c:v>
                </c:pt>
                <c:pt idx="15">
                  <c:v>7</c:v>
                </c:pt>
                <c:pt idx="16">
                  <c:v>9</c:v>
                </c:pt>
                <c:pt idx="17">
                  <c:v>4</c:v>
                </c:pt>
                <c:pt idx="18">
                  <c:v>8</c:v>
                </c:pt>
                <c:pt idx="19">
                  <c:v>9</c:v>
                </c:pt>
                <c:pt idx="20">
                  <c:v>6</c:v>
                </c:pt>
                <c:pt idx="21">
                  <c:v>9</c:v>
                </c:pt>
                <c:pt idx="22">
                  <c:v>2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BF-435A-B268-7CEB196D33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573872"/>
        <c:axId val="236570592"/>
      </c:lineChart>
      <c:catAx>
        <c:axId val="236573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70592"/>
        <c:crosses val="autoZero"/>
        <c:auto val="1"/>
        <c:lblAlgn val="ctr"/>
        <c:lblOffset val="100"/>
        <c:noMultiLvlLbl val="0"/>
      </c:catAx>
      <c:valAx>
        <c:axId val="23657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73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0.47438330170777998</c:v>
                </c:pt>
                <c:pt idx="1">
                  <c:v>9.4876660341555993E-2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0.32020872865275002</c:v>
                </c:pt>
                <c:pt idx="14">
                  <c:v>0.10673624288425</c:v>
                </c:pt>
                <c:pt idx="15">
                  <c:v>0.33884521550556002</c:v>
                </c:pt>
                <c:pt idx="16">
                  <c:v>0.28462998102467002</c:v>
                </c:pt>
                <c:pt idx="17">
                  <c:v>9.4876660341555993E-2</c:v>
                </c:pt>
                <c:pt idx="18">
                  <c:v>0.26091081593928001</c:v>
                </c:pt>
                <c:pt idx="19">
                  <c:v>0.44275774826059</c:v>
                </c:pt>
                <c:pt idx="20">
                  <c:v>0.44275774826059</c:v>
                </c:pt>
                <c:pt idx="21">
                  <c:v>0.25300442757747998</c:v>
                </c:pt>
                <c:pt idx="22">
                  <c:v>0</c:v>
                </c:pt>
                <c:pt idx="23">
                  <c:v>0.75901328273244995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10-4D4F-BEBA-90677CC710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584368"/>
        <c:axId val="236579448"/>
      </c:lineChart>
      <c:catAx>
        <c:axId val="23658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79448"/>
        <c:crosses val="autoZero"/>
        <c:auto val="1"/>
        <c:lblAlgn val="ctr"/>
        <c:lblOffset val="100"/>
        <c:noMultiLvlLbl val="0"/>
      </c:catAx>
      <c:valAx>
        <c:axId val="236579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84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13/12/2016</c:v>
                </c:pt>
                <c:pt idx="1">
                  <c:v>14/12/2016</c:v>
                </c:pt>
                <c:pt idx="2">
                  <c:v>15/12/2016</c:v>
                </c:pt>
                <c:pt idx="3">
                  <c:v>16/12/2016</c:v>
                </c:pt>
                <c:pt idx="4">
                  <c:v>17/12/2016</c:v>
                </c:pt>
                <c:pt idx="5">
                  <c:v>18/12/2016</c:v>
                </c:pt>
                <c:pt idx="6">
                  <c:v>19/12/2016</c:v>
                </c:pt>
                <c:pt idx="7">
                  <c:v>20/12/2016</c:v>
                </c:pt>
                <c:pt idx="8">
                  <c:v>21/12/2016</c:v>
                </c:pt>
                <c:pt idx="9">
                  <c:v>22/12/2016</c:v>
                </c:pt>
                <c:pt idx="10">
                  <c:v>23/12/2016</c:v>
                </c:pt>
                <c:pt idx="11">
                  <c:v>24/12/2016</c:v>
                </c:pt>
                <c:pt idx="12">
                  <c:v>25/12/2016</c:v>
                </c:pt>
                <c:pt idx="13">
                  <c:v>26/12/2016</c:v>
                </c:pt>
                <c:pt idx="14">
                  <c:v>27/12/2016</c:v>
                </c:pt>
                <c:pt idx="15">
                  <c:v>28/12/2016</c:v>
                </c:pt>
                <c:pt idx="16">
                  <c:v>29/12/2016</c:v>
                </c:pt>
                <c:pt idx="17">
                  <c:v>30/12/2016</c:v>
                </c:pt>
                <c:pt idx="18">
                  <c:v>31/12/2016</c:v>
                </c:pt>
                <c:pt idx="19">
                  <c:v>1/1/2017</c:v>
                </c:pt>
                <c:pt idx="20">
                  <c:v>2/1/2017</c:v>
                </c:pt>
                <c:pt idx="21">
                  <c:v>3/1/2017</c:v>
                </c:pt>
                <c:pt idx="22">
                  <c:v>4/1/2017</c:v>
                </c:pt>
                <c:pt idx="23">
                  <c:v>5/1/2017</c:v>
                </c:pt>
                <c:pt idx="24">
                  <c:v>6/1/2017</c:v>
                </c:pt>
                <c:pt idx="25">
                  <c:v>7/1/2017</c:v>
                </c:pt>
                <c:pt idx="26">
                  <c:v>8/1/2017</c:v>
                </c:pt>
                <c:pt idx="27">
                  <c:v>9/1/2017</c:v>
                </c:pt>
                <c:pt idx="28">
                  <c:v>10/1/2017</c:v>
                </c:pt>
                <c:pt idx="29">
                  <c:v>11/1/2017</c:v>
                </c:pt>
                <c:pt idx="30">
                  <c:v>12/1/2017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4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3</c:v>
                </c:pt>
                <c:pt idx="24">
                  <c:v>0</c:v>
                </c:pt>
                <c:pt idx="25">
                  <c:v>2</c:v>
                </c:pt>
                <c:pt idx="26">
                  <c:v>3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75-4831-A126-B4318DE4FD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642816"/>
        <c:axId val="236636256"/>
      </c:lineChart>
      <c:catAx>
        <c:axId val="236642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636256"/>
        <c:crosses val="autoZero"/>
        <c:auto val="1"/>
        <c:lblAlgn val="ctr"/>
        <c:lblOffset val="100"/>
        <c:noMultiLvlLbl val="0"/>
      </c:catAx>
      <c:valAx>
        <c:axId val="23663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642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6D-4762-B9BC-067E35EB82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639208"/>
        <c:axId val="236639536"/>
      </c:barChart>
      <c:catAx>
        <c:axId val="236639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639536"/>
        <c:crosses val="autoZero"/>
        <c:auto val="1"/>
        <c:lblAlgn val="ctr"/>
        <c:lblOffset val="100"/>
        <c:noMultiLvlLbl val="0"/>
      </c:catAx>
      <c:valAx>
        <c:axId val="23663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639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44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0514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495620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3970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4211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5587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8169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6607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7133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0897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8851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0348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7038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1226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0040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3688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47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@visithonduras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15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289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26710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937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7186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838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82835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949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54448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016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6535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901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66835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685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8148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021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4725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301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017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534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03900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696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00997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2141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29279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927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3883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65218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9257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9856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3119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6491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7570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167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- 2016-12-21 15:19:23</a:t>
                      </a:r>
                      <a:r>
                        <a:rPr lang="es-ES" sz="1000"/>
                        <a:t>
RT @marcaHONDURAS: Choice Aire inicia operaciones hoy en #Honduras. Todos los detalles aquí https://t.co/2vD6iOGjeS https://t.co/vZZX0vjNhy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016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- 2016-12-28 20:24:47</a:t>
                      </a:r>
                      <a:r>
                        <a:rPr lang="es-ES" sz="1000"/>
                        <a:t>
RT @marcaHONDURAS: Explora el colorido fondo del arrecife mesoamericano en #Honduras, el segundo arrecife más grande del mundo. @visithondu…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305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- 2017-01-02 14:39:12</a:t>
                      </a:r>
                      <a:r>
                        <a:rPr lang="es-ES" sz="1000"/>
                        <a:t>
RT @marcaHONDURAS: Uno de los medios de mayor influencia en Estados Unidos #TheNewYorker pública artículo sobre Ciudad Blanca. https://t.co…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95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- 2016-12-15 15:30:47</a:t>
                      </a:r>
                      <a:r>
                        <a:rPr lang="en-US" sz="1000"/>
                        <a:t>
We think that getting to know the endemic pink boa is a great excuse to #VisitHonduras…. Only in #Honduras!… https://t.co/ET5oU2cJhd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1.6268%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986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- 2017-01-05 14:33:48</a:t>
                      </a:r>
                      <a:r>
                        <a:rPr lang="en-US" sz="1000"/>
                        <a:t>
RT @MyFrogCroaked: I found this pretty katydid at my @HondurasARCC #frog rescue site at Lancetilla Botanical #Garden in Tela, Honduras. #na…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01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- 2016-12-28 13:26:07</a:t>
                      </a:r>
                      <a:r>
                        <a:rPr lang="en-US" sz="1000"/>
                        <a:t>
Dip your toes in this clear water and you will feel instant happines. Don't believe us? Try it! #VisitHonduras… https://t.co/XkgSnvVjGp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2.0716%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855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- 2017-01-08 21:33:31</a:t>
                      </a:r>
                      <a:r>
                        <a:rPr lang="en-US" sz="1000"/>
                        <a:t>
Nope! This is not a stealed shot from a pirates movie, this is true adventure and beauty in #Roatan #BayIslands… https://t.co/gzH87KBgEd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1.0280%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262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- 2016-12-20 23:30:32</a:t>
                      </a:r>
                      <a:r>
                        <a:rPr lang="en-US" sz="1000"/>
                        <a:t>
If we are sure of something is that only the picture of this gorgeous #beach should be enough reason for you to be… https://t.co/QA8Cqz68kb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1.2322%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611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- 2016-12-16 20:31:21</a:t>
                      </a:r>
                      <a:r>
                        <a:rPr lang="en-US" sz="1000"/>
                        <a:t>
Where are you taking your next #adventure? Start in #Utila for the perfect beginning! #VisitHonduras https://t.co/hkR3LsCc5i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958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- 2017-01-06 16:02:28</a:t>
                      </a:r>
                      <a:r>
                        <a:rPr lang="en-US" sz="1000"/>
                        <a:t>
We can't imagine a better place to start your weekend! #Roatan is waiting for you! #VisitHonduras https://t.co/vk6GlrXVZF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1.0280%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9751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5081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4194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05097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3818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4499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5986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8286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4075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72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- 2016-12-20 20:05:46</a:t>
                      </a:r>
                      <a:r>
                        <a:rPr lang="en-US" sz="1000"/>
                        <a:t>
The countdown is getting more exiting! Today we'll be drinking this traditional christmas drink!… https://t.co/FKN5F6i7BO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0.5687%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483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- 2017-01-11 19:01:13</a:t>
                      </a:r>
                      <a:r>
                        <a:rPr lang="en-US" sz="1000"/>
                        <a:t>
Someone told us that January is #SoupMonth, so we're sharing our favorite #Honduran soups! Which one is yours? https://t.co/K0xsraIaGh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0.3759%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317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- 2016-12-21 18:00:03</a:t>
                      </a:r>
                      <a:r>
                        <a:rPr lang="en-US" sz="1000"/>
                        <a:t>
If you're in #Honduras you HAVE TO eat this desert while waiting for Christmas #4DaysUntilChristmas #Countdown https://t.co/gJNbeAttJr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175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- 2016-12-30 19:55:01</a:t>
                      </a:r>
                      <a:r>
                        <a:rPr lang="en-US" sz="1000"/>
                        <a:t>
We are here to predict your future and we are sure this new year will be as bright and beautiful as this macaw!… https://t.co/tyGpTje2mh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073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- 2017-01-04 20:08:48</a:t>
                      </a:r>
                      <a:r>
                        <a:rPr lang="en-US" sz="1000"/>
                        <a:t>
We're a country proud of our roots, and we love to have parades and parties that'll honor this! Come and party with… https://t.co/BXmH5juiCZ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0.7491%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039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- 2017-01-04 13:15:18</a:t>
                      </a:r>
                      <a:r>
                        <a:rPr lang="en-US" sz="1000"/>
                        <a:t>
The smell of dawn in the #Yojoa Lake is enough of an excuse to wake up early! #VisitHonduras #Honduras #dawn https://t.co/yMNsvlvJz2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0.4682%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383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- 2017-01-09 00:08:44</a:t>
                      </a:r>
                      <a:r>
                        <a:rPr lang="en-US" sz="1000"/>
                        <a:t>
Say good bye to another #wonderful day in #Honduras #VisitHonduras #SanLorenzo https://t.co/OlSnjxJNHt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0.4660%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000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- 2016-12-29 16:20:36</a:t>
                      </a:r>
                      <a:r>
                        <a:rPr lang="en-US" sz="1000"/>
                        <a:t>
Hello everyone! What are you doing? Because we're here having the time of our lives, join us! #VisitHonduras #Roatan https://t.co/D2gaqaAEui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0.3766%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953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- 2016-12-14 19:48:49</a:t>
                      </a:r>
                      <a:r>
                        <a:rPr lang="en-US" sz="1000"/>
                        <a:t>
Important message for everyone! Today can be #givingwednesday if you help! https://t.co/Z52GnA8i0f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1.1483%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156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- 2017-01-08 18:29:57</a:t>
                      </a:r>
                      <a:r>
                        <a:rPr lang="en-US" sz="1000"/>
                        <a:t>
The week is over, but in #Honduras the adventure is never over! #HappySunday #VisitHonduras https://t.co/K9SinRn0xS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68121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553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9245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41299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0272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1714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6746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6405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6933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941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- 2016-12-22 18:40:51</a:t>
                      </a:r>
                      <a:r>
                        <a:rPr lang="en-US" sz="1000"/>
                        <a:t>
Divide your fun between beach and mountain… you can and you will have it all in #Trujillo #Honduras #VisitHonduras https://t.co/KfmU7yHoFJ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156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- 2016-12-22 16:05:20</a:t>
                      </a:r>
                      <a:r>
                        <a:rPr lang="en-US" sz="1000"/>
                        <a:t>
Here are our top 5 favorite places to visit in #Honduras, do you agree with us? #VisitHonduras https://t.co/7S8nDQWNvp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799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- 2016-12-27 19:50:00</a:t>
                      </a:r>
                      <a:r>
                        <a:rPr lang="en-US" sz="1000"/>
                        <a:t>
The sweet taste of our local fruits will make you forget about everything and will make you feel happy inside!… https://t.co/NL7c19h6XZ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0.6598%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747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- 2016-12-15 13:42:23</a:t>
                      </a:r>
                      <a:r>
                        <a:rPr lang="en-US" sz="1000"/>
                        <a:t>
Enjoy these fun facts of #Roatan and while you're doing that suscribe to our youtube chanel! @VisitHonduras https://t.co/bLs3x5veTQ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969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- 2017-01-05 19:17:34</a:t>
                      </a:r>
                      <a:r>
                        <a:rPr lang="es-ES" sz="1000"/>
                        <a:t>
RT @HondurasPost: Roatán
Foto por @hitorihouse
#roatan #honduras #honduraspost #catracha #catracho #latam #… https://t.co/urXKaFGLxU https…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27332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693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7282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090141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4204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520472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04333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884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@marcaHONDURAS - 2017-01-08 21:00:01</a:t>
                      </a:r>
                      <a:r>
                        <a:rPr lang="es-ES" sz="1000"/>
                        <a:t>
¡Disfruta de la naturaleza y belleza de Cayos Cochinos! ¿Ya los conoces? @visithonduras https://t.co/xTHxJIuRYj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956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@Global_Gaz - 2016-12-14 02:57:57</a:t>
                      </a:r>
                      <a:r>
                        <a:rPr lang="en-US" sz="1000"/>
                        <a:t>
@visithonduras It has been 2 weeks, no one has answered any phone calls or emails.Can anyone help a tourist who wants to visit your country?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8025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165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9120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30939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3603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7695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26046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739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@marcaHONDURAS - 2017-01-08 21:00:01</a:t>
                      </a:r>
                      <a:r>
                        <a:rPr lang="es-ES" sz="1000"/>
                        <a:t>
¡Disfruta de la naturaleza y belleza de Cayos Cochinos! ¿Ya los conoces? @visithonduras https://t.co/xTHxJIuRYj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272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@RoatanGallery - 2017-01-03 19:48:28</a:t>
                      </a:r>
                      <a:r>
                        <a:rPr lang="en-US" sz="1000"/>
                        <a:t>
Punta Gorda, #Roatan #Honduras Photo:@ShawnJacksonRTB #travel @visithonduras https://t.co/mYKHfZ2Ten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09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@MahFooD_86 - 2017-01-08 17:31:14</a:t>
                      </a:r>
                      <a:r>
                        <a:rPr lang="es-ES" sz="1000"/>
                        <a:t>
@marcaHONDURAS @visithonduras sean serios cual lago de yojoa?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840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@Alfonso17888347 - 2017-01-07 21:08:39</a:t>
                      </a:r>
                      <a:r>
                        <a:rPr lang="es-ES" sz="1000"/>
                        <a:t>
@marcaHONDURAS @visithonduras : solo que los que están en esta dictadura no te respetara como turista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913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@MzCatalina - 2017-01-07 20:49:07</a:t>
                      </a:r>
                      <a:r>
                        <a:rPr lang="es-ES" sz="1000"/>
                        <a:t>
@marcaHONDURAS @visithonduras ciertamente #Honduras tiene uno de los mejores clima y cuenta con playas hermosas @radioamericahn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517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@karenMe20525218 - 2017-01-05 15:19:07</a:t>
                      </a:r>
                      <a:r>
                        <a:rPr lang="es-ES" sz="1000"/>
                        <a:t>
@marcaHONDURAS @chedraniuno @visithonduras HONDURAS ES HERMOSA CON UN GOBIERNO QUE LE AYUDA A LOS POBRES NO LE QUITA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427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@druppo666 - 2017-01-08 18:51:56</a:t>
                      </a:r>
                      <a:r>
                        <a:rPr lang="en-US" sz="1000"/>
                        <a:t>
@visithonduras Picobonito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558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@alexgabarlin - 2016-12-23 17:12:57</a:t>
                      </a:r>
                      <a:r>
                        <a:rPr lang="es-ES" sz="1000"/>
                        <a:t>
@UrsulaKiener @air_panama @ATP_panama @HN_Travel @visithonduras excelente noticia! Es un lugar muy hermoso para conocer o volver a visitar!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169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@roaariolobo0601 - 2017-01-12 01:18:25</a:t>
                      </a:r>
                      <a:r>
                        <a:rPr lang="en-US" sz="1000"/>
                        <a:t>
@marcaHONDURAS @NYDailyNews @visithonduras @HildaHernandezA @EyC_HND @LaTribunahn @diarioelheraldo @Abriendo_Brecha @televicentrohn bello PB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556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@WorldAdvDivers - 2017-01-10 17:50:13</a:t>
                      </a:r>
                      <a:r>
                        <a:rPr lang="en-US" sz="1000"/>
                        <a:t>
@visithonduras Thanks, I'm coming soon ;)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10/01/2017 20:21:32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2095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7496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60741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34067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2689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32203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12696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988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@homesgofast - 2017-01-09 12:25:50</a:t>
                      </a:r>
                      <a:r>
                        <a:rPr lang="en-US" sz="1000"/>
                        <a:t>
@marcaHONDURAS @EyC_HND @visithonduras increasing accessibility for foreign buyers https://t.co/snDb1yZYzy https://t.co/IRUFKb3zuC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907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@karenMe20525218 - 2017-01-05 15:18:24</a:t>
                      </a:r>
                      <a:r>
                        <a:rPr lang="es-ES" sz="1000"/>
                        <a:t>
@marcaHONDURAS @chedraniuno @visithonduras GOBIERNO DE JOH PAGUEN SALARIOS A DOCENTES 2010 AL 2016 ..SALARIOS DEL MES .VACACIONES PAGUEN YA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94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@DASP02 - 2017-01-05 14:20:14</a:t>
                      </a:r>
                      <a:r>
                        <a:rPr lang="es-ES" sz="1000"/>
                        <a:t>
@marcaHONDURAS @EyC_HND @visithonduras Nuevas aerolíneas que generan mas empleos y mas progreso para #AdelanteJOH #VamosPorMasCambios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693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@jcnfutbol1 - 2016-12-30 06:00:22</a:t>
                      </a:r>
                      <a:r>
                        <a:rPr lang="en-US" sz="1000"/>
                        <a:t>
@marcaHONDURAS @visithonduras @EyC_HND @HildaHernandezA @JuanOrlandoH @TNH_canal8 @hondurastips Y @marcaHONDURAS pr… https://t.co/DHG8zfnwnf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469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@maiizel - 2016-12-29 23:45:43</a:t>
                      </a:r>
                      <a:r>
                        <a:rPr lang="en-US" sz="1000"/>
                        <a:t>
@marcaHONDURAS @cesarvmolina @EyC_HND @HildaHernandezA @visithonduras En #Marcala ❤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354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@Marlyn_Ordonez - 2016-12-27 16:14:46</a:t>
                      </a:r>
                      <a:r>
                        <a:rPr lang="es-ES" sz="1000"/>
                        <a:t>
@marcaHONDURAS @EyC_HND @HildaHernandezA @TNH_canal8 @visithonduras @Abriendo_BrechaExcelente ver como gracias su trabajo tenemos logros.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179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@LeanaDiputada - 2016-12-30 12:18:06</a:t>
                      </a:r>
                      <a:r>
                        <a:rPr lang="es-ES" sz="1000"/>
                        <a:t>
@marcaHONDURAS @EyC_HND @HildaHernandezA @visithonduras puede haber algo más rico que la baleada? Y más con aguacate! 🤤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292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@apieceofjordan - 2016-12-30 14:19:13</a:t>
                      </a:r>
                      <a:r>
                        <a:rPr lang="en-US" sz="1000"/>
                        <a:t>
@BaurJoe @VisitBritain @VisitJordan @Italia @alaskatravlnews @AKRR @visit_dresden @visithonduras @PicoBonito @visitcentroamer thanks joe!!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546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@Global_Gaz - 2016-12-14 02:57:57</a:t>
                      </a:r>
                      <a:r>
                        <a:rPr lang="en-US" sz="1000"/>
                        <a:t>
@visithonduras It has been 2 weeks, no one has answered any phone calls or emails.Can anyone help a tourist who wants to visit your country?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085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@drogerp - 2016-12-31 03:07:43</a:t>
                      </a:r>
                      <a:r>
                        <a:rPr lang="es-ES" sz="1000"/>
                        <a:t>
@marcaHONDURAS @visithonduras @EyC_HND @HildaHernandezA @TNH_canal8  Ya encontraron a la bióloga desaparecida en el Celaque???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1686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5807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0950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918373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786497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9734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80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@robmazariegos5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259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@FariddAlexander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719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@CaribeLat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787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@druppo666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394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@Mariely0088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634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@OhStyloCENTRO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802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@100catrachos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313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@DiscoverRoatan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613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@sajime52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772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@RoatanGallery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990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75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5310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271188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050174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06161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69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@EmbHn_Israel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734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@karenMe20525218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374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@Roberto25925741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991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@Ramire45andres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945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@YefryNues1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200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@HondurasARCC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455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@ywaldina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555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@ccaceres25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211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@JorgePosadas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659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@Roatan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7405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1835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1092</Words>
  <Application>Microsoft Office PowerPoint</Application>
  <PresentationFormat>On-screen Show (4:3)</PresentationFormat>
  <Paragraphs>427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Twitter</vt:lpstr>
      <vt:lpstr>Key Metrics Table</vt:lpstr>
      <vt:lpstr>Key Metrics Radar</vt:lpstr>
      <vt:lpstr>Followers Total</vt:lpstr>
      <vt:lpstr>Followers Change</vt:lpstr>
      <vt:lpstr>Followers Change Per Weekday</vt:lpstr>
      <vt:lpstr>Own Tweets</vt:lpstr>
      <vt:lpstr>Tweet Type Distribution</vt:lpstr>
      <vt:lpstr>Own Tweets By Weekday</vt:lpstr>
      <vt:lpstr>Interaction Rate By Weekday</vt:lpstr>
      <vt:lpstr>Own Tweets By Hour</vt:lpstr>
      <vt:lpstr>Interaction Rate By Hour</vt:lpstr>
      <vt:lpstr>Mentions</vt:lpstr>
      <vt:lpstr>Response Times</vt:lpstr>
      <vt:lpstr>Own and Retweeted Tweets Table - 1 of 3</vt:lpstr>
      <vt:lpstr>Own and Retweeted Tweets Table - 2 of 3</vt:lpstr>
      <vt:lpstr>Own and Retweeted Tweets Table - 3 of 3</vt:lpstr>
      <vt:lpstr>Questions Table</vt:lpstr>
      <vt:lpstr>Mentions Table - 1 of 2</vt:lpstr>
      <vt:lpstr>Mentions Table - 2 of 2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2017-01-16T15:27:07Z</dcterms:created>
  <dcterms:modified xsi:type="dcterms:W3CDTF">2017-01-16T15:28:33Z</dcterms:modified>
</cp:coreProperties>
</file>