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13/12/2016</c:v>
                </c:pt>
                <c:pt idx="1">
                  <c:v>14/12/2016</c:v>
                </c:pt>
                <c:pt idx="2">
                  <c:v>15/12/2016</c:v>
                </c:pt>
                <c:pt idx="3">
                  <c:v>16/12/2016</c:v>
                </c:pt>
                <c:pt idx="4">
                  <c:v>17/12/2016</c:v>
                </c:pt>
                <c:pt idx="5">
                  <c:v>18/12/2016</c:v>
                </c:pt>
                <c:pt idx="6">
                  <c:v>19/12/2016</c:v>
                </c:pt>
                <c:pt idx="7">
                  <c:v>20/12/2016</c:v>
                </c:pt>
                <c:pt idx="8">
                  <c:v>21/12/2016</c:v>
                </c:pt>
                <c:pt idx="9">
                  <c:v>22/12/2016</c:v>
                </c:pt>
                <c:pt idx="10">
                  <c:v>23/12/2016</c:v>
                </c:pt>
                <c:pt idx="11">
                  <c:v>24/12/2016</c:v>
                </c:pt>
                <c:pt idx="12">
                  <c:v>25/12/2016</c:v>
                </c:pt>
                <c:pt idx="13">
                  <c:v>26/12/2016</c:v>
                </c:pt>
                <c:pt idx="14">
                  <c:v>27/12/2016</c:v>
                </c:pt>
                <c:pt idx="15">
                  <c:v>28/12/2016</c:v>
                </c:pt>
                <c:pt idx="16">
                  <c:v>29/12/2016</c:v>
                </c:pt>
                <c:pt idx="17">
                  <c:v>30/12/2016</c:v>
                </c:pt>
                <c:pt idx="18">
                  <c:v>31/12/2016</c:v>
                </c:pt>
                <c:pt idx="19">
                  <c:v>1/1/2017</c:v>
                </c:pt>
                <c:pt idx="20">
                  <c:v>2/1/2017</c:v>
                </c:pt>
                <c:pt idx="21">
                  <c:v>3/1/2017</c:v>
                </c:pt>
                <c:pt idx="22">
                  <c:v>4/1/2017</c:v>
                </c:pt>
                <c:pt idx="23">
                  <c:v>5/1/2017</c:v>
                </c:pt>
                <c:pt idx="24">
                  <c:v>6/1/2017</c:v>
                </c:pt>
                <c:pt idx="25">
                  <c:v>7/1/2017</c:v>
                </c:pt>
                <c:pt idx="26">
                  <c:v>8/1/2017</c:v>
                </c:pt>
                <c:pt idx="27">
                  <c:v>9/1/2017</c:v>
                </c:pt>
                <c:pt idx="28">
                  <c:v>10/1/2017</c:v>
                </c:pt>
                <c:pt idx="29">
                  <c:v>11/1/2017</c:v>
                </c:pt>
                <c:pt idx="30">
                  <c:v>12/1/2017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141994</c:v>
                </c:pt>
                <c:pt idx="1">
                  <c:v>141989</c:v>
                </c:pt>
                <c:pt idx="2">
                  <c:v>141984</c:v>
                </c:pt>
                <c:pt idx="3">
                  <c:v>141976</c:v>
                </c:pt>
                <c:pt idx="4">
                  <c:v>141974</c:v>
                </c:pt>
                <c:pt idx="5">
                  <c:v>141965</c:v>
                </c:pt>
                <c:pt idx="6">
                  <c:v>141952</c:v>
                </c:pt>
                <c:pt idx="7">
                  <c:v>141958</c:v>
                </c:pt>
                <c:pt idx="8">
                  <c:v>142156</c:v>
                </c:pt>
                <c:pt idx="9">
                  <c:v>142720</c:v>
                </c:pt>
                <c:pt idx="10">
                  <c:v>144505</c:v>
                </c:pt>
                <c:pt idx="11">
                  <c:v>145872</c:v>
                </c:pt>
                <c:pt idx="12">
                  <c:v>147763</c:v>
                </c:pt>
                <c:pt idx="13">
                  <c:v>150135</c:v>
                </c:pt>
                <c:pt idx="14">
                  <c:v>152495</c:v>
                </c:pt>
                <c:pt idx="15">
                  <c:v>155080</c:v>
                </c:pt>
                <c:pt idx="16">
                  <c:v>157532</c:v>
                </c:pt>
                <c:pt idx="17">
                  <c:v>159641</c:v>
                </c:pt>
                <c:pt idx="18">
                  <c:v>162177</c:v>
                </c:pt>
                <c:pt idx="19">
                  <c:v>162717</c:v>
                </c:pt>
                <c:pt idx="20">
                  <c:v>162712</c:v>
                </c:pt>
                <c:pt idx="21">
                  <c:v>162713</c:v>
                </c:pt>
                <c:pt idx="22">
                  <c:v>162711</c:v>
                </c:pt>
                <c:pt idx="23">
                  <c:v>162707</c:v>
                </c:pt>
                <c:pt idx="24">
                  <c:v>162714</c:v>
                </c:pt>
                <c:pt idx="25">
                  <c:v>162710</c:v>
                </c:pt>
                <c:pt idx="26">
                  <c:v>162704</c:v>
                </c:pt>
                <c:pt idx="27">
                  <c:v>162738</c:v>
                </c:pt>
                <c:pt idx="28">
                  <c:v>162737</c:v>
                </c:pt>
                <c:pt idx="29">
                  <c:v>162733</c:v>
                </c:pt>
                <c:pt idx="30">
                  <c:v>162717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1C-4472-8E62-EB222C10E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143504"/>
        <c:axId val="270145472"/>
      </c:lineChart>
      <c:catAx>
        <c:axId val="27014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145472"/>
        <c:crosses val="autoZero"/>
        <c:auto val="1"/>
        <c:lblAlgn val="ctr"/>
        <c:lblOffset val="100"/>
        <c:noMultiLvlLbl val="0"/>
      </c:catAx>
      <c:valAx>
        <c:axId val="27014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14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8E-4051-AA8E-AB588567D3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799040"/>
        <c:axId val="271802976"/>
      </c:radarChart>
      <c:catAx>
        <c:axId val="27179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02976"/>
        <c:crosses val="autoZero"/>
        <c:auto val="1"/>
        <c:lblAlgn val="ctr"/>
        <c:lblOffset val="100"/>
        <c:noMultiLvlLbl val="0"/>
      </c:catAx>
      <c:valAx>
        <c:axId val="27180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9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13/12/2016</c:v>
                </c:pt>
                <c:pt idx="1">
                  <c:v>14/12/2016</c:v>
                </c:pt>
                <c:pt idx="2">
                  <c:v>15/12/2016</c:v>
                </c:pt>
                <c:pt idx="3">
                  <c:v>16/12/2016</c:v>
                </c:pt>
                <c:pt idx="4">
                  <c:v>17/12/2016</c:v>
                </c:pt>
                <c:pt idx="5">
                  <c:v>18/12/2016</c:v>
                </c:pt>
                <c:pt idx="6">
                  <c:v>19/12/2016</c:v>
                </c:pt>
                <c:pt idx="7">
                  <c:v>20/12/2016</c:v>
                </c:pt>
                <c:pt idx="8">
                  <c:v>21/12/2016</c:v>
                </c:pt>
                <c:pt idx="9">
                  <c:v>22/12/2016</c:v>
                </c:pt>
                <c:pt idx="10">
                  <c:v>23/12/2016</c:v>
                </c:pt>
                <c:pt idx="11">
                  <c:v>24/12/2016</c:v>
                </c:pt>
                <c:pt idx="12">
                  <c:v>25/12/2016</c:v>
                </c:pt>
                <c:pt idx="13">
                  <c:v>26/12/2016</c:v>
                </c:pt>
                <c:pt idx="14">
                  <c:v>27/12/2016</c:v>
                </c:pt>
                <c:pt idx="15">
                  <c:v>28/12/2016</c:v>
                </c:pt>
                <c:pt idx="16">
                  <c:v>29/12/2016</c:v>
                </c:pt>
                <c:pt idx="17">
                  <c:v>30/12/2016</c:v>
                </c:pt>
                <c:pt idx="18">
                  <c:v>31/12/2016</c:v>
                </c:pt>
                <c:pt idx="19">
                  <c:v>1/1/2017</c:v>
                </c:pt>
                <c:pt idx="20">
                  <c:v>2/1/2017</c:v>
                </c:pt>
                <c:pt idx="21">
                  <c:v>3/1/2017</c:v>
                </c:pt>
                <c:pt idx="22">
                  <c:v>4/1/2017</c:v>
                </c:pt>
                <c:pt idx="23">
                  <c:v>5/1/2017</c:v>
                </c:pt>
                <c:pt idx="24">
                  <c:v>6/1/2017</c:v>
                </c:pt>
                <c:pt idx="25">
                  <c:v>7/1/2017</c:v>
                </c:pt>
                <c:pt idx="26">
                  <c:v>8/1/2017</c:v>
                </c:pt>
                <c:pt idx="27">
                  <c:v>9/1/2017</c:v>
                </c:pt>
                <c:pt idx="28">
                  <c:v>10/1/2017</c:v>
                </c:pt>
                <c:pt idx="29">
                  <c:v>11/1/2017</c:v>
                </c:pt>
                <c:pt idx="30">
                  <c:v>12/1/2017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-7</c:v>
                </c:pt>
                <c:pt idx="1">
                  <c:v>-5</c:v>
                </c:pt>
                <c:pt idx="2">
                  <c:v>-5</c:v>
                </c:pt>
                <c:pt idx="3">
                  <c:v>-8</c:v>
                </c:pt>
                <c:pt idx="4">
                  <c:v>-2</c:v>
                </c:pt>
                <c:pt idx="5">
                  <c:v>-9</c:v>
                </c:pt>
                <c:pt idx="6">
                  <c:v>-13</c:v>
                </c:pt>
                <c:pt idx="7">
                  <c:v>6</c:v>
                </c:pt>
                <c:pt idx="8">
                  <c:v>198</c:v>
                </c:pt>
                <c:pt idx="9">
                  <c:v>564</c:v>
                </c:pt>
                <c:pt idx="10">
                  <c:v>1785</c:v>
                </c:pt>
                <c:pt idx="11">
                  <c:v>1367</c:v>
                </c:pt>
                <c:pt idx="12">
                  <c:v>1891</c:v>
                </c:pt>
                <c:pt idx="13">
                  <c:v>2372</c:v>
                </c:pt>
                <c:pt idx="14">
                  <c:v>2360</c:v>
                </c:pt>
                <c:pt idx="15">
                  <c:v>2585</c:v>
                </c:pt>
                <c:pt idx="16">
                  <c:v>2452</c:v>
                </c:pt>
                <c:pt idx="17">
                  <c:v>2109</c:v>
                </c:pt>
                <c:pt idx="18">
                  <c:v>2536</c:v>
                </c:pt>
                <c:pt idx="19">
                  <c:v>540</c:v>
                </c:pt>
                <c:pt idx="20">
                  <c:v>-5</c:v>
                </c:pt>
                <c:pt idx="21">
                  <c:v>1</c:v>
                </c:pt>
                <c:pt idx="22">
                  <c:v>-2</c:v>
                </c:pt>
                <c:pt idx="23">
                  <c:v>-4</c:v>
                </c:pt>
                <c:pt idx="24">
                  <c:v>7</c:v>
                </c:pt>
                <c:pt idx="25">
                  <c:v>-4</c:v>
                </c:pt>
                <c:pt idx="26">
                  <c:v>-6</c:v>
                </c:pt>
                <c:pt idx="27">
                  <c:v>34</c:v>
                </c:pt>
                <c:pt idx="28">
                  <c:v>-1</c:v>
                </c:pt>
                <c:pt idx="29">
                  <c:v>-4</c:v>
                </c:pt>
                <c:pt idx="30">
                  <c:v>-16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FA-4DD6-9870-2D6E484BB3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578256"/>
        <c:axId val="272575304"/>
      </c:lineChart>
      <c:catAx>
        <c:axId val="27257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75304"/>
        <c:crosses val="autoZero"/>
        <c:auto val="1"/>
        <c:lblAlgn val="ctr"/>
        <c:lblOffset val="100"/>
        <c:noMultiLvlLbl val="0"/>
      </c:catAx>
      <c:valAx>
        <c:axId val="27257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7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597</c:v>
                </c:pt>
                <c:pt idx="1">
                  <c:v>472</c:v>
                </c:pt>
                <c:pt idx="2">
                  <c:v>554</c:v>
                </c:pt>
                <c:pt idx="3">
                  <c:v>598</c:v>
                </c:pt>
                <c:pt idx="4">
                  <c:v>973</c:v>
                </c:pt>
                <c:pt idx="5">
                  <c:v>974</c:v>
                </c:pt>
                <c:pt idx="6">
                  <c:v>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36-4AE5-833F-44669B546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801992"/>
        <c:axId val="272573008"/>
      </c:barChart>
      <c:catAx>
        <c:axId val="27180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73008"/>
        <c:crosses val="autoZero"/>
        <c:auto val="1"/>
        <c:lblAlgn val="ctr"/>
        <c:lblOffset val="100"/>
        <c:noMultiLvlLbl val="0"/>
      </c:catAx>
      <c:valAx>
        <c:axId val="27257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0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13/12/2016</c:v>
                </c:pt>
                <c:pt idx="1">
                  <c:v>14/12/2016</c:v>
                </c:pt>
                <c:pt idx="2">
                  <c:v>15/12/2016</c:v>
                </c:pt>
                <c:pt idx="3">
                  <c:v>16/12/2016</c:v>
                </c:pt>
                <c:pt idx="4">
                  <c:v>17/12/2016</c:v>
                </c:pt>
                <c:pt idx="5">
                  <c:v>18/12/2016</c:v>
                </c:pt>
                <c:pt idx="6">
                  <c:v>19/12/2016</c:v>
                </c:pt>
                <c:pt idx="7">
                  <c:v>20/12/2016</c:v>
                </c:pt>
                <c:pt idx="8">
                  <c:v>21/12/2016</c:v>
                </c:pt>
                <c:pt idx="9">
                  <c:v>22/12/2016</c:v>
                </c:pt>
                <c:pt idx="10">
                  <c:v>23/12/2016</c:v>
                </c:pt>
                <c:pt idx="11">
                  <c:v>24/12/2016</c:v>
                </c:pt>
                <c:pt idx="12">
                  <c:v>25/12/2016</c:v>
                </c:pt>
                <c:pt idx="13">
                  <c:v>26/12/2016</c:v>
                </c:pt>
                <c:pt idx="14">
                  <c:v>27/12/2016</c:v>
                </c:pt>
                <c:pt idx="15">
                  <c:v>28/12/2016</c:v>
                </c:pt>
                <c:pt idx="16">
                  <c:v>29/12/2016</c:v>
                </c:pt>
                <c:pt idx="17">
                  <c:v>30/12/2016</c:v>
                </c:pt>
                <c:pt idx="18">
                  <c:v>31/12/2016</c:v>
                </c:pt>
                <c:pt idx="19">
                  <c:v>1/1/2017</c:v>
                </c:pt>
                <c:pt idx="20">
                  <c:v>2/1/2017</c:v>
                </c:pt>
                <c:pt idx="21">
                  <c:v>3/1/2017</c:v>
                </c:pt>
                <c:pt idx="22">
                  <c:v>4/1/2017</c:v>
                </c:pt>
                <c:pt idx="23">
                  <c:v>5/1/2017</c:v>
                </c:pt>
                <c:pt idx="24">
                  <c:v>6/1/2017</c:v>
                </c:pt>
                <c:pt idx="25">
                  <c:v>7/1/2017</c:v>
                </c:pt>
                <c:pt idx="26">
                  <c:v>8/1/2017</c:v>
                </c:pt>
                <c:pt idx="27">
                  <c:v>9/1/2017</c:v>
                </c:pt>
                <c:pt idx="28">
                  <c:v>10/1/2017</c:v>
                </c:pt>
                <c:pt idx="29">
                  <c:v>11/1/2017</c:v>
                </c:pt>
                <c:pt idx="30">
                  <c:v>12/1/2017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5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1</c:v>
                </c:pt>
                <c:pt idx="25">
                  <c:v>3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B3-4059-A09E-924F238DF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896352"/>
        <c:axId val="275896680"/>
      </c:lineChart>
      <c:catAx>
        <c:axId val="27589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96680"/>
        <c:crosses val="autoZero"/>
        <c:auto val="1"/>
        <c:lblAlgn val="ctr"/>
        <c:lblOffset val="100"/>
        <c:noMultiLvlLbl val="0"/>
      </c:catAx>
      <c:valAx>
        <c:axId val="27589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9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5</c:v>
                </c:pt>
                <c:pt idx="5">
                  <c:v>9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F5-4831-B836-7DCF968EBA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799696"/>
        <c:axId val="271797400"/>
      </c:barChart>
      <c:catAx>
        <c:axId val="27179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97400"/>
        <c:crosses val="autoZero"/>
        <c:auto val="1"/>
        <c:lblAlgn val="ctr"/>
        <c:lblOffset val="100"/>
        <c:noMultiLvlLbl val="0"/>
      </c:catAx>
      <c:valAx>
        <c:axId val="27179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9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5.4368634658089998E-2</c:v>
                </c:pt>
                <c:pt idx="1">
                  <c:v>6.1333362504968E-2</c:v>
                </c:pt>
                <c:pt idx="2">
                  <c:v>0.12772800367563</c:v>
                </c:pt>
                <c:pt idx="3">
                  <c:v>3.2400404557538003E-2</c:v>
                </c:pt>
                <c:pt idx="4">
                  <c:v>7.9551048537954E-2</c:v>
                </c:pt>
                <c:pt idx="5">
                  <c:v>4.7185119549006997E-2</c:v>
                </c:pt>
                <c:pt idx="6">
                  <c:v>0.12667782481704001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8-40BD-93A0-F1F0C33774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227608"/>
        <c:axId val="245230560"/>
      </c:barChart>
      <c:catAx>
        <c:axId val="24522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30560"/>
        <c:crosses val="autoZero"/>
        <c:auto val="1"/>
        <c:lblAlgn val="ctr"/>
        <c:lblOffset val="100"/>
        <c:noMultiLvlLbl val="0"/>
      </c:catAx>
      <c:valAx>
        <c:axId val="24523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2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13</c:v>
                </c:pt>
                <c:pt idx="14">
                  <c:v>10</c:v>
                </c:pt>
                <c:pt idx="15">
                  <c:v>6</c:v>
                </c:pt>
                <c:pt idx="16">
                  <c:v>3</c:v>
                </c:pt>
                <c:pt idx="17">
                  <c:v>3</c:v>
                </c:pt>
                <c:pt idx="18">
                  <c:v>1</c:v>
                </c:pt>
                <c:pt idx="19">
                  <c:v>2</c:v>
                </c:pt>
                <c:pt idx="20">
                  <c:v>5</c:v>
                </c:pt>
                <c:pt idx="21">
                  <c:v>7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41-4EBA-844D-A053ABBF9C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28592"/>
        <c:axId val="245230888"/>
      </c:lineChart>
      <c:catAx>
        <c:axId val="24522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30888"/>
        <c:crosses val="autoZero"/>
        <c:auto val="1"/>
        <c:lblAlgn val="ctr"/>
        <c:lblOffset val="100"/>
        <c:noMultiLvlLbl val="0"/>
      </c:catAx>
      <c:valAx>
        <c:axId val="24523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2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6.6290800018378004E-2</c:v>
                </c:pt>
                <c:pt idx="1">
                  <c:v>0</c:v>
                </c:pt>
                <c:pt idx="2">
                  <c:v>8.5324792102861993E-2</c:v>
                </c:pt>
                <c:pt idx="3">
                  <c:v>6.9791304309776994E-2</c:v>
                </c:pt>
                <c:pt idx="4">
                  <c:v>5.8414665362728997E-2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9.3402878929169E-2</c:v>
                </c:pt>
                <c:pt idx="14">
                  <c:v>5.75614174417E-2</c:v>
                </c:pt>
                <c:pt idx="15">
                  <c:v>6.6837753813908996E-2</c:v>
                </c:pt>
                <c:pt idx="16">
                  <c:v>8.2918195402525E-2</c:v>
                </c:pt>
                <c:pt idx="17">
                  <c:v>0.19252773602696999</c:v>
                </c:pt>
                <c:pt idx="18">
                  <c:v>4.2006051496793997E-2</c:v>
                </c:pt>
                <c:pt idx="19">
                  <c:v>7.7120485169895003E-2</c:v>
                </c:pt>
                <c:pt idx="20">
                  <c:v>9.7401531908190994E-2</c:v>
                </c:pt>
                <c:pt idx="21">
                  <c:v>3.3098518255286001E-2</c:v>
                </c:pt>
                <c:pt idx="22">
                  <c:v>6.5634455463740001E-3</c:v>
                </c:pt>
                <c:pt idx="23">
                  <c:v>5.7758320808090999E-2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F6-4A74-94BC-B697BD301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897336"/>
        <c:axId val="275894056"/>
      </c:lineChart>
      <c:catAx>
        <c:axId val="27589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94056"/>
        <c:crosses val="autoZero"/>
        <c:auto val="1"/>
        <c:lblAlgn val="ctr"/>
        <c:lblOffset val="100"/>
        <c:noMultiLvlLbl val="0"/>
      </c:catAx>
      <c:valAx>
        <c:axId val="27589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9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04-471C-8946-396CF5BCBB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04-471C-8946-396CF5BCBB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04-471C-8946-396CF5BCBB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04-471C-8946-396CF5BCBB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04-471C-8946-396CF5BCBB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04-471C-8946-396CF5BCBB0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204-471C-8946-396CF5BCBB0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204-471C-8946-396CF5BCBB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776680"/>
        <c:axId val="244779304"/>
      </c:barChart>
      <c:catAx>
        <c:axId val="24477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79304"/>
        <c:crosses val="autoZero"/>
        <c:auto val="1"/>
        <c:lblAlgn val="ctr"/>
        <c:lblOffset val="100"/>
        <c:noMultiLvlLbl val="0"/>
      </c:catAx>
      <c:valAx>
        <c:axId val="24477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7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9E-483D-8602-824F57ADA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775368"/>
        <c:axId val="244778320"/>
      </c:barChart>
      <c:catAx>
        <c:axId val="244775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78320"/>
        <c:crosses val="autoZero"/>
        <c:auto val="1"/>
        <c:lblAlgn val="ctr"/>
        <c:lblOffset val="100"/>
        <c:noMultiLvlLbl val="0"/>
      </c:catAx>
      <c:valAx>
        <c:axId val="24477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7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B1-4D75-A081-FC882687AC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B1-4D75-A081-FC882687AC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B1-4D75-A081-FC882687A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967560"/>
        <c:axId val="350971168"/>
      </c:barChart>
      <c:catAx>
        <c:axId val="35096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71168"/>
        <c:crosses val="autoZero"/>
        <c:auto val="1"/>
        <c:lblAlgn val="ctr"/>
        <c:lblOffset val="100"/>
        <c:noMultiLvlLbl val="0"/>
      </c:catAx>
      <c:valAx>
        <c:axId val="35097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6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0.13727503714506001</c:v>
                </c:pt>
                <c:pt idx="2">
                  <c:v>6.9719131693942005E-2</c:v>
                </c:pt>
                <c:pt idx="3">
                  <c:v>0</c:v>
                </c:pt>
                <c:pt idx="4">
                  <c:v>7.1597491123032E-2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DA-4CBC-B5F8-E075D19E5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968872"/>
        <c:axId val="350969528"/>
      </c:barChart>
      <c:catAx>
        <c:axId val="350968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69528"/>
        <c:crosses val="autoZero"/>
        <c:auto val="1"/>
        <c:lblAlgn val="ctr"/>
        <c:lblOffset val="100"/>
        <c:noMultiLvlLbl val="0"/>
      </c:catAx>
      <c:valAx>
        <c:axId val="35096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6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36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02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314101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7297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4823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2266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3478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9767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56534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99402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23988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730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7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 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162717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0909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972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9621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733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7888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603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2376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18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0464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541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9226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036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0905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101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4141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252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4816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42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3862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495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7547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28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1271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547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6451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59932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8527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2659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5493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640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1361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649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3743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45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- 2017-01-01 17:00:00</a:t>
                      </a:r>
                      <a:r>
                        <a:rPr lang="es-ES" sz="1000"/>
                        <a:t>
#Metas2017 Bucear en las cristalinas aguas de #Utila. ¿Te apuntas?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21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- 2017-01-04 13:06:21</a:t>
                      </a:r>
                      <a:r>
                        <a:rPr lang="en-US" sz="1000"/>
                        <a:t>
Thanks The New Yorker for this awesome video. Guys check this out!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59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- 2016-12-16 20:00:00</a:t>
                      </a:r>
                      <a:r>
                        <a:rPr lang="es-ES" sz="1000"/>
                        <a:t>
Es una tradición reservar los viernes para ir de compras al mayoreo y disfrutar de los productos mas frescos ¿Vamos?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56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- 2017-01-11 13:23:20</a:t>
                      </a:r>
                      <a:r>
                        <a:rPr lang="en-US" sz="1000"/>
                        <a:t>
#Roatan our caribbean paradise is the perfect place for some chill out vacations.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82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- 2017-01-01 15:00:00</a:t>
                      </a:r>
                      <a:r>
                        <a:rPr lang="es-ES" sz="1000"/>
                        <a:t>
¡2017 sorpréndenos con un increíble viaje por #Honduras!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333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- 2017-01-11 16:14:54</a:t>
                      </a:r>
                      <a:r>
                        <a:rPr lang="en-US" sz="1000"/>
                        <a:t>
"Forget whatever you think about Honduras (because you're wrong) and visit this lush, mountainous gem." is what New York Daily News has written about us.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81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- 2017-01-03 13:10:09</a:t>
                      </a:r>
                      <a:r>
                        <a:rPr lang="en-US" sz="1000"/>
                        <a:t>
The New Yorker talks us through the revelation of the Lost City in a valley in the Mosquitia mountains, of Honduras, is one of the last scientifically unexplored regions on Earth and it has a different story.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5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- 2017-01-11 19:00:01</a:t>
                      </a:r>
                      <a:r>
                        <a:rPr lang="es-ES" sz="1000"/>
                        <a:t>
¿Bosque o playa? ¿Frío o calor? ¿Cuál es tu preferido?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83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- 2016-12-19 14:00:34</a:t>
                      </a:r>
                      <a:r>
                        <a:rPr lang="es-ES" sz="1000"/>
                        <a:t>
Comayagua es uno de los destinos perfectos para esta época por su feria y fiestas, no pierdas la oportunidad de descubrir esta hermosa ciudad colonial. #VisitHonduras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3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- 2016-12-18 04:00:00</a:t>
                      </a:r>
                      <a:r>
                        <a:rPr lang="es-ES" sz="1000"/>
                        <a:t>
Cuando solo faltan #7díasparaNavidad comienzan los antojos navideños y preparamos las torrejas. ¿Las prefieres en leche o en miel?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9888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710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610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2277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8624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0120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457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5950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6559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9622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3074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17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- 2016-12-21 14:00:01</a:t>
                      </a:r>
                      <a:r>
                        <a:rPr lang="es-ES" sz="1000"/>
                        <a:t>
Trujillo es un gran destino turístico con todo tipo de atracciones, desde la visita colonial hasta sus bellas playas. Haz de Trujillo tu próximo destino y descubre por qué #HondurasEnamora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81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- 2017-01-04 20:00:00</a:t>
                      </a:r>
                      <a:r>
                        <a:rPr lang="es-ES" sz="1000"/>
                        <a:t>
#Copán es mucho más que raíces #Mayas, recorre este majestuoso lugar y descubre la magia que hay en el. #VisitHonduras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421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- 2016-12-25 20:00:00</a:t>
                      </a:r>
                      <a:r>
                        <a:rPr lang="es-ES" sz="1000"/>
                        <a:t>
Omoa es un destino listo para descubrir, conoce cada rincón de #Honduras y enamórate de nuestro país.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55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- 2016-12-24 03:00:00</a:t>
                      </a:r>
                      <a:r>
                        <a:rPr lang="es-ES" sz="1000"/>
                        <a:t>
¡Únicamente #2díasparaNavidad! hoy haremos nuestro conteo con 2 sabrosísimos tamales. ¿Y tú, ya tienes todo listo para las fiestas?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48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- 2016-12-26 13:04:47</a:t>
                      </a:r>
                      <a:r>
                        <a:rPr lang="es-ES" sz="1000"/>
                        <a:t>
Comencemos la semana con un poco de aviturismo, recorrer Honduras y descubrir estas hermosas aves es simplemente extraordinario ¿Qué les parece?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33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- 2016-12-27 21:00:00</a:t>
                      </a:r>
                      <a:r>
                        <a:rPr lang="es-ES" sz="1000"/>
                        <a:t>
A estas horas ya se antoja una deliciosa baleada de #LaLínea ¿Cúal es tu favorita?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46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- 2016-12-24 02:25:00</a:t>
                      </a:r>
                      <a:r>
                        <a:rPr lang="es-ES" sz="1000"/>
                        <a:t>
Lo mejor de esta época es tener variedad de comida navideña y no sabemos cuál elegir. Reacciona y haznos saber cuál es tu preferida.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3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- 2016-12-22 13:33:58</a:t>
                      </a:r>
                      <a:r>
                        <a:rPr lang="es-ES" sz="1000"/>
                        <a:t>
En estas pequeñas vacaciones te invitamos a visitar Ojojona, donde podras encontrar el regalo perfecto para tus seres queridos. Autenticas artesanías hondureñas hechas a mano #VisitHonduras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7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- 2017-01-01 03:59:00</a:t>
                      </a:r>
                      <a:r>
                        <a:rPr lang="es-ES" sz="1000"/>
                        <a:t>
Estamos listos para que comience el 2017, la cuenta regresiva ha comenzado y desde ya te deseamos un ¡Feliz año nuevo!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01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- 2017-01-07 00:09:20</a:t>
                      </a:r>
                      <a:r>
                        <a:rPr lang="en-US" sz="1000"/>
                        <a:t>
SMILE Share The Vibe thanks for the mission in Honduras we will share the vibe! It all definitely starts with a smile, let's share this project and keep our beaches clean.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958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794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5056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77505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8988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2126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6828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86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1894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875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844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58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- 2016-12-24 14:00:01</a:t>
                      </a:r>
                      <a:r>
                        <a:rPr lang="es-ES" sz="1000"/>
                        <a:t>
Una navidad a la orilla de la playa es el sueño ideal de todo viajero y que mejor experiencia que la playa de Roatán para celebrarlo con espectáculo de luces.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863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- 2016-12-30 14:00:00</a:t>
                      </a:r>
                      <a:r>
                        <a:rPr lang="es-ES" sz="1000"/>
                        <a:t>
¿Ya visitaste la villa navideña? La villa es un hermoso lugar en #Tegucigalpa donde puedes disfrutar de muchas de nuestras tradiciones y pasar un buen momento con tu familia o amigos en esta época tan bonita del año.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9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- 2016-12-14 15:00:01</a:t>
                      </a:r>
                      <a:r>
                        <a:rPr lang="es-ES" sz="1000"/>
                        <a:t>
Se acerca la hora del almuerzo, te invitamos a que disfrutes los sabores de nuestra tierra en un delicioso plato típico.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115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- 2017-01-04 15:00:01</a:t>
                      </a:r>
                      <a:r>
                        <a:rPr lang="es-ES" sz="1000"/>
                        <a:t>
Es media semana y merecemos una buena taza del delicioso #café #hondureño ¿Quién se apunta?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6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- 2016-12-29 23:00:00</a:t>
                      </a:r>
                      <a:r>
                        <a:rPr lang="es-ES" sz="1000"/>
                        <a:t>
Nuestra resolución de año nuevo es disfrutar de Honduras a lo extremo ¿Y tú que actividad prefieres?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47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480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3258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83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5426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6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2206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589796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56432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0544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582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490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4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Issis Carcamo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37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Angélica De Chacón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2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Alis Nat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01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Carlos Rojas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52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Atletico Naciona Verde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6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Teresa Steele-Henriquez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37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Paola Setti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04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Ana Morán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83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 Lazo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82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Mario Alberto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8039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8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806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05661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5701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6196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4662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4633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94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Georgann Gullikson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846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Tim Clifton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13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 Arte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31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Delfina Portillo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191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Wendy Susana Donis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442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7009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739</Words>
  <Application>Microsoft Office PowerPoint</Application>
  <PresentationFormat>On-screen Show (4:3)</PresentationFormat>
  <Paragraphs>388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By Weekday</vt:lpstr>
      <vt:lpstr>Interaction Rate By Weekday</vt:lpstr>
      <vt:lpstr>Own Posts By Hour</vt:lpstr>
      <vt:lpstr>Interaction Rate By Hour</vt:lpstr>
      <vt:lpstr>Interactions Distribution</vt:lpstr>
      <vt:lpstr>Response Times</vt:lpstr>
      <vt:lpstr>Own Posts Table - 1 of 3</vt:lpstr>
      <vt:lpstr>Own Posts Table - 2 of 3</vt:lpstr>
      <vt:lpstr>Own Posts Table - 3 of 3</vt:lpstr>
      <vt:lpstr>Post Type Distribution</vt:lpstr>
      <vt:lpstr>Interaction Rate By Post Type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2017-01-16T15:24:22Z</dcterms:created>
  <dcterms:modified xsi:type="dcterms:W3CDTF">2017-01-16T15:25:55Z</dcterms:modified>
</cp:coreProperties>
</file>