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1-4506-BBD9-C6BD7CA98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005776"/>
        <c:axId val="242000200"/>
      </c:radarChart>
      <c:catAx>
        <c:axId val="24200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0200"/>
        <c:crosses val="autoZero"/>
        <c:auto val="1"/>
        <c:lblAlgn val="ctr"/>
        <c:lblOffset val="100"/>
        <c:noMultiLvlLbl val="0"/>
      </c:catAx>
      <c:valAx>
        <c:axId val="24200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2-40E6-856A-EF83B1B21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09952"/>
        <c:axId val="276510608"/>
      </c:lineChart>
      <c:dateAx>
        <c:axId val="27650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0608"/>
        <c:crosses val="autoZero"/>
        <c:auto val="1"/>
        <c:lblOffset val="100"/>
        <c:baseTimeUnit val="days"/>
      </c:dateAx>
      <c:valAx>
        <c:axId val="27651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0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35-4E8C-B29E-A26BF6766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62768"/>
        <c:axId val="275463752"/>
      </c:lineChart>
      <c:dateAx>
        <c:axId val="27546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3752"/>
        <c:crosses val="autoZero"/>
        <c:auto val="1"/>
        <c:lblOffset val="100"/>
        <c:baseTimeUnit val="days"/>
      </c:dateAx>
      <c:valAx>
        <c:axId val="27546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E-496C-AC1A-8BD9A2097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064280"/>
        <c:axId val="241065592"/>
      </c:barChart>
      <c:catAx>
        <c:axId val="24106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5592"/>
        <c:crosses val="autoZero"/>
        <c:auto val="1"/>
        <c:lblAlgn val="ctr"/>
        <c:lblOffset val="100"/>
        <c:noMultiLvlLbl val="0"/>
      </c:catAx>
      <c:valAx>
        <c:axId val="24106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6-45EF-BDEB-498BF1E3F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67888"/>
        <c:axId val="241068216"/>
      </c:lineChart>
      <c:dateAx>
        <c:axId val="24106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8216"/>
        <c:crosses val="autoZero"/>
        <c:auto val="1"/>
        <c:lblOffset val="100"/>
        <c:baseTimeUnit val="days"/>
      </c:dateAx>
      <c:valAx>
        <c:axId val="24106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CF-4E25-BBE8-F72A8527A7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CF-4E25-BBE8-F72A8527A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508312"/>
        <c:axId val="276513888"/>
      </c:barChart>
      <c:catAx>
        <c:axId val="27650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3888"/>
        <c:crosses val="autoZero"/>
        <c:auto val="1"/>
        <c:lblAlgn val="ctr"/>
        <c:lblOffset val="100"/>
        <c:noMultiLvlLbl val="0"/>
      </c:catAx>
      <c:valAx>
        <c:axId val="27651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0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A6-4EE0-B791-9F0A8ED65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004136"/>
        <c:axId val="242005448"/>
      </c:barChart>
      <c:catAx>
        <c:axId val="24200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5448"/>
        <c:crosses val="autoZero"/>
        <c:auto val="1"/>
        <c:lblAlgn val="ctr"/>
        <c:lblOffset val="100"/>
        <c:noMultiLvlLbl val="0"/>
      </c:catAx>
      <c:valAx>
        <c:axId val="24200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0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5-4D8E-BEAA-C56841EC2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55024"/>
        <c:axId val="273449120"/>
      </c:barChart>
      <c:catAx>
        <c:axId val="27345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49120"/>
        <c:crosses val="autoZero"/>
        <c:auto val="1"/>
        <c:lblAlgn val="ctr"/>
        <c:lblOffset val="100"/>
        <c:noMultiLvlLbl val="0"/>
      </c:catAx>
      <c:valAx>
        <c:axId val="27344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5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95-4BFF-B5F5-9FE1E9DF2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47808"/>
        <c:axId val="273448464"/>
      </c:lineChart>
      <c:catAx>
        <c:axId val="27344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48464"/>
        <c:crosses val="autoZero"/>
        <c:auto val="1"/>
        <c:lblAlgn val="ctr"/>
        <c:lblOffset val="100"/>
        <c:noMultiLvlLbl val="0"/>
      </c:catAx>
      <c:valAx>
        <c:axId val="27344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4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2B-4225-9873-A0DF73874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57648"/>
        <c:axId val="273459616"/>
      </c:lineChart>
      <c:catAx>
        <c:axId val="27345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59616"/>
        <c:crosses val="autoZero"/>
        <c:auto val="1"/>
        <c:lblAlgn val="ctr"/>
        <c:lblOffset val="100"/>
        <c:noMultiLvlLbl val="0"/>
      </c:catAx>
      <c:valAx>
        <c:axId val="27345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5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6C-4958-957A-A00EDBF19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61912"/>
        <c:axId val="273462240"/>
      </c:lineChart>
      <c:dateAx>
        <c:axId val="27346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2240"/>
        <c:crosses val="autoZero"/>
        <c:auto val="1"/>
        <c:lblOffset val="100"/>
        <c:baseTimeUnit val="days"/>
      </c:dateAx>
      <c:valAx>
        <c:axId val="27346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30-42E8-9DC6-5942D0ADC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464080"/>
        <c:axId val="275467032"/>
      </c:barChart>
      <c:catAx>
        <c:axId val="27546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7032"/>
        <c:crosses val="autoZero"/>
        <c:auto val="1"/>
        <c:lblAlgn val="ctr"/>
        <c:lblOffset val="100"/>
        <c:noMultiLvlLbl val="0"/>
      </c:catAx>
      <c:valAx>
        <c:axId val="27546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36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674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4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715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6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90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821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618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676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185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805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32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70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175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95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0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405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82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5013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8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3026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1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4197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83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17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0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299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548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9358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86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581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03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273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60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32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94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670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06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6223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96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61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263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917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351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592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451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002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54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703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5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87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2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01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2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37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2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29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7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69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8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074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73519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394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397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334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476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7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9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7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5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2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3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9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96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9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903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501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013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339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154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775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382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349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959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4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05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96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0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01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675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0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628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325179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67632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9509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3489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7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7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48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50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66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84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62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1463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8510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5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9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2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05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4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7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8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16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1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858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96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419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951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160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927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3132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68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0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3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2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19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0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2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1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58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2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542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12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31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46111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17273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3093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4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26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8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3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6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1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56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8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6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12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452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220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847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8826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53519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8178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0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28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40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21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63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18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4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1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28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47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547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362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2017-01-16T15:17:49Z</dcterms:created>
  <dcterms:modified xsi:type="dcterms:W3CDTF">2017-01-16T15:18:52Z</dcterms:modified>
</cp:coreProperties>
</file>