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5-4478-864D-E65CDDB30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143336"/>
        <c:axId val="265144976"/>
      </c:radarChart>
      <c:catAx>
        <c:axId val="26514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44976"/>
        <c:crosses val="autoZero"/>
        <c:auto val="1"/>
        <c:lblAlgn val="ctr"/>
        <c:lblOffset val="100"/>
        <c:noMultiLvlLbl val="0"/>
      </c:catAx>
      <c:valAx>
        <c:axId val="26514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4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CA-462B-A897-8D4F8EFBF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14088"/>
        <c:axId val="241916056"/>
      </c:lineChart>
      <c:dateAx>
        <c:axId val="24191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6056"/>
        <c:crosses val="autoZero"/>
        <c:auto val="1"/>
        <c:lblOffset val="100"/>
        <c:baseTimeUnit val="days"/>
      </c:dateAx>
      <c:valAx>
        <c:axId val="24191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F4-4989-97A5-182AC1FE7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14416"/>
        <c:axId val="241915072"/>
      </c:lineChart>
      <c:dateAx>
        <c:axId val="24191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5072"/>
        <c:crosses val="autoZero"/>
        <c:auto val="1"/>
        <c:lblOffset val="100"/>
        <c:baseTimeUnit val="days"/>
      </c:dateAx>
      <c:valAx>
        <c:axId val="24191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1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2-4C88-A0B7-4E5FDC3C4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033312"/>
        <c:axId val="272033640"/>
      </c:barChart>
      <c:catAx>
        <c:axId val="27203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3640"/>
        <c:crosses val="autoZero"/>
        <c:auto val="1"/>
        <c:lblAlgn val="ctr"/>
        <c:lblOffset val="100"/>
        <c:noMultiLvlLbl val="0"/>
      </c:catAx>
      <c:valAx>
        <c:axId val="27203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4-40B5-9EF3-040B1D0D8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38232"/>
        <c:axId val="272038560"/>
      </c:lineChart>
      <c:dateAx>
        <c:axId val="27203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8560"/>
        <c:crosses val="autoZero"/>
        <c:auto val="1"/>
        <c:lblOffset val="100"/>
        <c:baseTimeUnit val="days"/>
      </c:dateAx>
      <c:valAx>
        <c:axId val="27203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3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4C-41B7-A4F9-A552F02E2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4C-41B7-A4F9-A552F02E2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7229928"/>
        <c:axId val="147232552"/>
      </c:barChart>
      <c:catAx>
        <c:axId val="14722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32552"/>
        <c:crosses val="autoZero"/>
        <c:auto val="1"/>
        <c:lblAlgn val="ctr"/>
        <c:lblOffset val="100"/>
        <c:noMultiLvlLbl val="0"/>
      </c:catAx>
      <c:valAx>
        <c:axId val="1472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2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1-45F7-8F50-42C898B1F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233536"/>
        <c:axId val="147227304"/>
      </c:barChart>
      <c:catAx>
        <c:axId val="1472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27304"/>
        <c:crosses val="autoZero"/>
        <c:auto val="1"/>
        <c:lblAlgn val="ctr"/>
        <c:lblOffset val="100"/>
        <c:noMultiLvlLbl val="0"/>
      </c:catAx>
      <c:valAx>
        <c:axId val="14722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3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F-4F5E-9CB7-9D73046FB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237144"/>
        <c:axId val="147237800"/>
      </c:barChart>
      <c:catAx>
        <c:axId val="14723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37800"/>
        <c:crosses val="autoZero"/>
        <c:auto val="1"/>
        <c:lblAlgn val="ctr"/>
        <c:lblOffset val="100"/>
        <c:noMultiLvlLbl val="0"/>
      </c:catAx>
      <c:valAx>
        <c:axId val="14723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3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FE-4F06-B44A-B2F4B5DB7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239112"/>
        <c:axId val="147240424"/>
      </c:lineChart>
      <c:catAx>
        <c:axId val="14723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40424"/>
        <c:crosses val="autoZero"/>
        <c:auto val="1"/>
        <c:lblAlgn val="ctr"/>
        <c:lblOffset val="100"/>
        <c:noMultiLvlLbl val="0"/>
      </c:catAx>
      <c:valAx>
        <c:axId val="14724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3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9-4286-B99C-4C2A287FC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955656"/>
        <c:axId val="235956312"/>
      </c:lineChart>
      <c:catAx>
        <c:axId val="23595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56312"/>
        <c:crosses val="autoZero"/>
        <c:auto val="1"/>
        <c:lblAlgn val="ctr"/>
        <c:lblOffset val="100"/>
        <c:noMultiLvlLbl val="0"/>
      </c:catAx>
      <c:valAx>
        <c:axId val="23595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5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71-4A13-8D22-36B0DD978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059896"/>
        <c:axId val="273058584"/>
      </c:lineChart>
      <c:dateAx>
        <c:axId val="27305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8584"/>
        <c:crosses val="autoZero"/>
        <c:auto val="1"/>
        <c:lblOffset val="100"/>
        <c:baseTimeUnit val="days"/>
      </c:dateAx>
      <c:valAx>
        <c:axId val="27305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C-4C7C-910D-147EF79F8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60224"/>
        <c:axId val="273059240"/>
      </c:barChart>
      <c:catAx>
        <c:axId val="27306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9240"/>
        <c:crosses val="autoZero"/>
        <c:auto val="1"/>
        <c:lblAlgn val="ctr"/>
        <c:lblOffset val="100"/>
        <c:noMultiLvlLbl val="0"/>
      </c:catAx>
      <c:valAx>
        <c:axId val="27305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3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268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968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59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35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32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956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884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64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20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868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224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15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530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930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60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5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038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384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3241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79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3493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53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6344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9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298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5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293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98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581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6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576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11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041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1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4754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7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878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48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697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56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230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5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47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566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050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57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038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281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981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59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0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3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05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3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2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8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5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673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84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37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7518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12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310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248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550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71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8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28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2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4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3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6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0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04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7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00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99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715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1249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933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267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571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791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28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6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4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14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75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7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646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11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466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57341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1939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7109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4546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1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57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0616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42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00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05077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54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9690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224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1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6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19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70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6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0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80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7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3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6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931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21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575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49762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10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3495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6782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3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02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8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1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4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9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97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3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882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11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610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73298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20998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7761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5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2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8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1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55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53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3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41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7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773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6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580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4804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77108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0737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58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7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4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3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1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98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0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7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6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5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67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2017-01-16T15:11:41Z</dcterms:created>
  <dcterms:modified xsi:type="dcterms:W3CDTF">2017-01-16T15:12:54Z</dcterms:modified>
</cp:coreProperties>
</file>