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68-4425-A414-16BD31C1A1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31087200"/>
        <c:axId val="231088512"/>
      </c:radarChart>
      <c:catAx>
        <c:axId val="231087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8512"/>
        <c:crosses val="autoZero"/>
        <c:auto val="1"/>
        <c:lblAlgn val="ctr"/>
        <c:lblOffset val="100"/>
        <c:noMultiLvlLbl val="0"/>
      </c:catAx>
      <c:valAx>
        <c:axId val="231088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7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1044</c:v>
                </c:pt>
                <c:pt idx="1">
                  <c:v>1045</c:v>
                </c:pt>
                <c:pt idx="2">
                  <c:v>1045</c:v>
                </c:pt>
                <c:pt idx="3">
                  <c:v>1048</c:v>
                </c:pt>
                <c:pt idx="4">
                  <c:v>1055</c:v>
                </c:pt>
                <c:pt idx="5">
                  <c:v>1055</c:v>
                </c:pt>
                <c:pt idx="6">
                  <c:v>1056</c:v>
                </c:pt>
                <c:pt idx="7">
                  <c:v>1055</c:v>
                </c:pt>
                <c:pt idx="8">
                  <c:v>1056</c:v>
                </c:pt>
                <c:pt idx="9">
                  <c:v>1055</c:v>
                </c:pt>
                <c:pt idx="10">
                  <c:v>1056</c:v>
                </c:pt>
                <c:pt idx="11">
                  <c:v>1057</c:v>
                </c:pt>
                <c:pt idx="12">
                  <c:v>1057</c:v>
                </c:pt>
                <c:pt idx="13">
                  <c:v>1060</c:v>
                </c:pt>
                <c:pt idx="14">
                  <c:v>1061</c:v>
                </c:pt>
                <c:pt idx="15">
                  <c:v>1062</c:v>
                </c:pt>
                <c:pt idx="16">
                  <c:v>1062</c:v>
                </c:pt>
                <c:pt idx="17">
                  <c:v>1065</c:v>
                </c:pt>
                <c:pt idx="18">
                  <c:v>1065</c:v>
                </c:pt>
                <c:pt idx="19">
                  <c:v>1065</c:v>
                </c:pt>
                <c:pt idx="20">
                  <c:v>1066</c:v>
                </c:pt>
                <c:pt idx="21">
                  <c:v>1066</c:v>
                </c:pt>
                <c:pt idx="22">
                  <c:v>1068</c:v>
                </c:pt>
                <c:pt idx="23">
                  <c:v>1071</c:v>
                </c:pt>
                <c:pt idx="24">
                  <c:v>1070</c:v>
                </c:pt>
                <c:pt idx="25">
                  <c:v>1070</c:v>
                </c:pt>
                <c:pt idx="26">
                  <c:v>1070</c:v>
                </c:pt>
                <c:pt idx="27">
                  <c:v>1073</c:v>
                </c:pt>
                <c:pt idx="28">
                  <c:v>1065</c:v>
                </c:pt>
                <c:pt idx="29">
                  <c:v>1064</c:v>
                </c:pt>
                <c:pt idx="30">
                  <c:v>1065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889-4A15-A2E0-C227DB50E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400840"/>
        <c:axId val="268396576"/>
      </c:lineChart>
      <c:dateAx>
        <c:axId val="2684008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6576"/>
        <c:crosses val="autoZero"/>
        <c:auto val="1"/>
        <c:lblOffset val="100"/>
        <c:baseTimeUnit val="days"/>
      </c:dateAx>
      <c:valAx>
        <c:axId val="268396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4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0</c:v>
                </c:pt>
                <c:pt idx="3">
                  <c:v>3</c:v>
                </c:pt>
                <c:pt idx="4">
                  <c:v>7</c:v>
                </c:pt>
                <c:pt idx="5">
                  <c:v>0</c:v>
                </c:pt>
                <c:pt idx="6">
                  <c:v>1</c:v>
                </c:pt>
                <c:pt idx="7">
                  <c:v>-1</c:v>
                </c:pt>
                <c:pt idx="8">
                  <c:v>1</c:v>
                </c:pt>
                <c:pt idx="9">
                  <c:v>-1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3</c:v>
                </c:pt>
                <c:pt idx="14">
                  <c:v>1</c:v>
                </c:pt>
                <c:pt idx="15">
                  <c:v>1</c:v>
                </c:pt>
                <c:pt idx="16">
                  <c:v>0</c:v>
                </c:pt>
                <c:pt idx="17">
                  <c:v>3</c:v>
                </c:pt>
                <c:pt idx="18">
                  <c:v>0</c:v>
                </c:pt>
                <c:pt idx="19">
                  <c:v>0</c:v>
                </c:pt>
                <c:pt idx="20">
                  <c:v>1</c:v>
                </c:pt>
                <c:pt idx="21">
                  <c:v>0</c:v>
                </c:pt>
                <c:pt idx="22">
                  <c:v>2</c:v>
                </c:pt>
                <c:pt idx="23">
                  <c:v>3</c:v>
                </c:pt>
                <c:pt idx="24">
                  <c:v>-1</c:v>
                </c:pt>
                <c:pt idx="25">
                  <c:v>0</c:v>
                </c:pt>
                <c:pt idx="26">
                  <c:v>0</c:v>
                </c:pt>
                <c:pt idx="27">
                  <c:v>3</c:v>
                </c:pt>
                <c:pt idx="28">
                  <c:v>-8</c:v>
                </c:pt>
                <c:pt idx="29">
                  <c:v>-1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B17-44B4-A913-CD799235092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97560"/>
        <c:axId val="268394936"/>
      </c:lineChart>
      <c:dateAx>
        <c:axId val="2683975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4936"/>
        <c:crosses val="autoZero"/>
        <c:auto val="1"/>
        <c:lblOffset val="100"/>
        <c:baseTimeUnit val="days"/>
      </c:dateAx>
      <c:valAx>
        <c:axId val="26839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7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-1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86D-4DDD-9C08-7EE9EC4158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438240"/>
        <c:axId val="269438568"/>
      </c:barChart>
      <c:catAx>
        <c:axId val="2694382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38568"/>
        <c:crosses val="autoZero"/>
        <c:auto val="1"/>
        <c:lblAlgn val="ctr"/>
        <c:lblOffset val="100"/>
        <c:noMultiLvlLbl val="0"/>
      </c:catAx>
      <c:valAx>
        <c:axId val="2694385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38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6</c:v>
                </c:pt>
                <c:pt idx="1">
                  <c:v>4</c:v>
                </c:pt>
                <c:pt idx="2">
                  <c:v>4</c:v>
                </c:pt>
                <c:pt idx="3">
                  <c:v>4</c:v>
                </c:pt>
                <c:pt idx="4">
                  <c:v>0</c:v>
                </c:pt>
                <c:pt idx="5">
                  <c:v>1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1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2</c:v>
                </c:pt>
                <c:pt idx="17">
                  <c:v>5</c:v>
                </c:pt>
                <c:pt idx="18">
                  <c:v>1</c:v>
                </c:pt>
                <c:pt idx="19">
                  <c:v>0</c:v>
                </c:pt>
                <c:pt idx="20">
                  <c:v>1</c:v>
                </c:pt>
                <c:pt idx="21">
                  <c:v>4</c:v>
                </c:pt>
                <c:pt idx="22">
                  <c:v>4</c:v>
                </c:pt>
                <c:pt idx="23">
                  <c:v>2</c:v>
                </c:pt>
                <c:pt idx="24">
                  <c:v>5</c:v>
                </c:pt>
                <c:pt idx="25">
                  <c:v>1</c:v>
                </c:pt>
                <c:pt idx="26">
                  <c:v>2</c:v>
                </c:pt>
                <c:pt idx="27">
                  <c:v>5</c:v>
                </c:pt>
                <c:pt idx="28">
                  <c:v>3</c:v>
                </c:pt>
                <c:pt idx="29">
                  <c:v>4</c:v>
                </c:pt>
                <c:pt idx="30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A9A-4430-A80B-98EAA08354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440208"/>
        <c:axId val="269439224"/>
      </c:lineChart>
      <c:dateAx>
        <c:axId val="2694402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39224"/>
        <c:crosses val="autoZero"/>
        <c:auto val="1"/>
        <c:lblOffset val="100"/>
        <c:baseTimeUnit val="days"/>
      </c:dateAx>
      <c:valAx>
        <c:axId val="2694392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4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A7-42B6-8A0B-E15150B010D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@visithonduras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7A7-42B6-8A0B-E15150B010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1088840"/>
        <c:axId val="267464616"/>
      </c:barChart>
      <c:catAx>
        <c:axId val="231088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4616"/>
        <c:crosses val="autoZero"/>
        <c:auto val="1"/>
        <c:lblAlgn val="ctr"/>
        <c:lblOffset val="100"/>
        <c:noMultiLvlLbl val="0"/>
      </c:catAx>
      <c:valAx>
        <c:axId val="267464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1088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</c:v>
                </c:pt>
                <c:pt idx="1">
                  <c:v>18</c:v>
                </c:pt>
                <c:pt idx="2">
                  <c:v>16</c:v>
                </c:pt>
                <c:pt idx="3">
                  <c:v>14</c:v>
                </c:pt>
                <c:pt idx="4">
                  <c:v>15</c:v>
                </c:pt>
                <c:pt idx="5">
                  <c:v>5</c:v>
                </c:pt>
                <c:pt idx="6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B44-43A6-A385-75A61668BD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463960"/>
        <c:axId val="268396248"/>
      </c:barChart>
      <c:catAx>
        <c:axId val="267463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6248"/>
        <c:crosses val="autoZero"/>
        <c:auto val="1"/>
        <c:lblAlgn val="ctr"/>
        <c:lblOffset val="100"/>
        <c:noMultiLvlLbl val="0"/>
      </c:catAx>
      <c:valAx>
        <c:axId val="26839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4639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0.21821631878558001</c:v>
                </c:pt>
                <c:pt idx="1">
                  <c:v>0.24773350200295</c:v>
                </c:pt>
                <c:pt idx="2">
                  <c:v>0.44473434535104001</c:v>
                </c:pt>
                <c:pt idx="3">
                  <c:v>0.33884521550556002</c:v>
                </c:pt>
                <c:pt idx="4">
                  <c:v>0.24667931688805</c:v>
                </c:pt>
                <c:pt idx="5">
                  <c:v>7.5901328273245E-2</c:v>
                </c:pt>
                <c:pt idx="6">
                  <c:v>0.45066413662239002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82-419E-971E-6693ECF0CC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9347592"/>
        <c:axId val="269347920"/>
      </c:barChart>
      <c:catAx>
        <c:axId val="269347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7920"/>
        <c:crosses val="autoZero"/>
        <c:auto val="1"/>
        <c:lblAlgn val="ctr"/>
        <c:lblOffset val="100"/>
        <c:noMultiLvlLbl val="0"/>
      </c:catAx>
      <c:valAx>
        <c:axId val="269347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75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16</c:v>
                </c:pt>
                <c:pt idx="14">
                  <c:v>8</c:v>
                </c:pt>
                <c:pt idx="15">
                  <c:v>7</c:v>
                </c:pt>
                <c:pt idx="16">
                  <c:v>9</c:v>
                </c:pt>
                <c:pt idx="17">
                  <c:v>4</c:v>
                </c:pt>
                <c:pt idx="18">
                  <c:v>8</c:v>
                </c:pt>
                <c:pt idx="19">
                  <c:v>9</c:v>
                </c:pt>
                <c:pt idx="20">
                  <c:v>6</c:v>
                </c:pt>
                <c:pt idx="21">
                  <c:v>9</c:v>
                </c:pt>
                <c:pt idx="22">
                  <c:v>2</c:v>
                </c:pt>
                <c:pt idx="23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BB-4C23-BEB9-4F023C84C7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44640"/>
        <c:axId val="269345296"/>
      </c:lineChart>
      <c:catAx>
        <c:axId val="269344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5296"/>
        <c:crosses val="autoZero"/>
        <c:auto val="1"/>
        <c:lblAlgn val="ctr"/>
        <c:lblOffset val="100"/>
        <c:noMultiLvlLbl val="0"/>
      </c:catAx>
      <c:valAx>
        <c:axId val="269345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4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0.47438330170777998</c:v>
                </c:pt>
                <c:pt idx="1">
                  <c:v>9.4876660341555993E-2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0.32020872865275002</c:v>
                </c:pt>
                <c:pt idx="14">
                  <c:v>0.10673624288425</c:v>
                </c:pt>
                <c:pt idx="15">
                  <c:v>0.33884521550556002</c:v>
                </c:pt>
                <c:pt idx="16">
                  <c:v>0.28462998102467002</c:v>
                </c:pt>
                <c:pt idx="17">
                  <c:v>9.4876660341555993E-2</c:v>
                </c:pt>
                <c:pt idx="18">
                  <c:v>0.26091081593928001</c:v>
                </c:pt>
                <c:pt idx="19">
                  <c:v>0.44275774826059</c:v>
                </c:pt>
                <c:pt idx="20">
                  <c:v>0.44275774826059</c:v>
                </c:pt>
                <c:pt idx="21">
                  <c:v>0.25300442757747998</c:v>
                </c:pt>
                <c:pt idx="22">
                  <c:v>0</c:v>
                </c:pt>
                <c:pt idx="23">
                  <c:v>0.75901328273244995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2C-43E1-97A5-BE567836410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48904"/>
        <c:axId val="269349232"/>
      </c:lineChart>
      <c:catAx>
        <c:axId val="269348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9232"/>
        <c:crosses val="autoZero"/>
        <c:auto val="1"/>
        <c:lblAlgn val="ctr"/>
        <c:lblOffset val="100"/>
        <c:noMultiLvlLbl val="0"/>
      </c:catAx>
      <c:valAx>
        <c:axId val="269349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48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0</c:v>
                </c:pt>
                <c:pt idx="1">
                  <c:v>1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</c:v>
                </c:pt>
                <c:pt idx="11">
                  <c:v>1</c:v>
                </c:pt>
                <c:pt idx="12">
                  <c:v>0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1</c:v>
                </c:pt>
                <c:pt idx="17">
                  <c:v>4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1</c:v>
                </c:pt>
                <c:pt idx="22">
                  <c:v>0</c:v>
                </c:pt>
                <c:pt idx="23">
                  <c:v>3</c:v>
                </c:pt>
                <c:pt idx="24">
                  <c:v>0</c:v>
                </c:pt>
                <c:pt idx="25">
                  <c:v>2</c:v>
                </c:pt>
                <c:pt idx="26">
                  <c:v>3</c:v>
                </c:pt>
                <c:pt idx="27">
                  <c:v>1</c:v>
                </c:pt>
                <c:pt idx="28">
                  <c:v>1</c:v>
                </c:pt>
                <c:pt idx="29">
                  <c:v>0</c:v>
                </c:pt>
                <c:pt idx="3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923-4ECC-85BF-7F767C2D4C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9353168"/>
        <c:axId val="269353496"/>
      </c:lineChart>
      <c:dateAx>
        <c:axId val="269353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53496"/>
        <c:crosses val="autoZero"/>
        <c:auto val="1"/>
        <c:lblOffset val="100"/>
        <c:baseTimeUnit val="days"/>
      </c:dateAx>
      <c:valAx>
        <c:axId val="2693534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5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@visithonduras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1C-49C9-A713-AFF77B5E08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399856"/>
        <c:axId val="269436600"/>
      </c:barChart>
      <c:catAx>
        <c:axId val="268399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36600"/>
        <c:crosses val="autoZero"/>
        <c:auto val="1"/>
        <c:lblAlgn val="ctr"/>
        <c:lblOffset val="100"/>
        <c:noMultiLvlLbl val="0"/>
      </c:catAx>
      <c:valAx>
        <c:axId val="269436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99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045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44064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10064549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3060188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005490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20931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396446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991820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004285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248486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03024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633994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122284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262659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3078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574255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72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0.2976%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080366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4153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650547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0487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022569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56363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899540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1129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Followers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26217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23067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40290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071573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Tweet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786783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5909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697037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9548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005928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77182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Tweets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221792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839500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921162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852943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95943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08321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79918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40068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194394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7343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9918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9551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888886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53079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030239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865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- 2016-12-21 14:19:23</a:t>
                      </a:r>
                      <a:r>
                        <a:rPr lang="es-ES" sz="1000"/>
                        <a:t>
RT @marcaHONDURAS: Choice Aire inicia operaciones hoy en #Honduras. Todos los detalles aquí https://t.co/2vD6iOGjeS https://t.co/vZZX0vjNhy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9571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- 2016-12-28 19:24:47</a:t>
                      </a:r>
                      <a:r>
                        <a:rPr lang="es-ES" sz="1000"/>
                        <a:t>
RT @marcaHONDURAS: Explora el colorido fondo del arrecife mesoamericano en #Honduras, el segundo arrecife más grande del mundo. @visithondu…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3745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- 2017-01-02 13:39:12</a:t>
                      </a:r>
                      <a:r>
                        <a:rPr lang="es-ES" sz="1000"/>
                        <a:t>
RT @marcaHONDURAS: Uno de los medios de mayor influencia en Estados Unidos #TheNewYorker pública artículo sobre Ciudad Blanca. https://t.co…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422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14:30:47</a:t>
                      </a:r>
                      <a:r>
                        <a:rPr lang="en-US" sz="1000"/>
                        <a:t>
We think that getting to know the endemic pink boa is a great excuse to #VisitHonduras…. Only in #Honduras!… https://t.co/ET5oU2cJhd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1.6268%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39928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- 2017-01-05 13:33:48</a:t>
                      </a:r>
                      <a:r>
                        <a:rPr lang="en-US" sz="1000"/>
                        <a:t>
RT @MyFrogCroaked: I found this pretty katydid at my @HondurasARCC #frog rescue site at Lancetilla Botanical #Garden in Tela, Honduras. #na…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65773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- 2016-12-28 12:26:07</a:t>
                      </a:r>
                      <a:r>
                        <a:rPr lang="en-US" sz="1000"/>
                        <a:t>
Dip your toes in this clear water and you will feel instant happines. Don't believe us? Try it! #VisitHonduras… https://t.co/XkgSnvVjGp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2.0716%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11302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20:33:31</a:t>
                      </a:r>
                      <a:r>
                        <a:rPr lang="en-US" sz="1000"/>
                        <a:t>
Nope! This is not a stealed shot from a pirates movie, this is true adventure and beauty in #Roatan #BayIslands… https://t.co/gzH87KBgEd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10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22:30:32</a:t>
                      </a:r>
                      <a:r>
                        <a:rPr lang="en-US" sz="1000"/>
                        <a:t>
If we are sure of something is that only the picture of this gorgeous #beach should be enough reason for you to be… https://t.co/QA8Cqz68kb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1.2322%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7585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- 2016-12-16 19:31:21</a:t>
                      </a:r>
                      <a:r>
                        <a:rPr lang="en-US" sz="1000"/>
                        <a:t>
Where are you taking your next #adventure? Start in #Utila for the perfect beginning! #VisitHonduras https://t.co/hkR3LsCc5i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0.8588%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2551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- 2017-01-06 15:02:28</a:t>
                      </a:r>
                      <a:r>
                        <a:rPr lang="en-US" sz="1000"/>
                        <a:t>
We can't imagine a better place to start your weekend! #Roatan is waiting for you! #VisitHonduras https://t.co/vk6GlrXVZF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1.0280%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122480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540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802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547443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088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0665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42660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34113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18051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52312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- 2016-12-20 19:05:46</a:t>
                      </a:r>
                      <a:r>
                        <a:rPr lang="en-US" sz="1000"/>
                        <a:t>
The countdown is getting more exiting! Today we'll be drinking this traditional christmas drink!… https://t.co/FKN5F6i7BO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0.5687%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30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- 2017-01-11 18:01:13</a:t>
                      </a:r>
                      <a:r>
                        <a:rPr lang="en-US" sz="1000"/>
                        <a:t>
Someone told us that January is #SoupMonth, so we're sharing our favorite #Honduran soups! Which one is yours? https://t.co/K0xsraIaGh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0.3759%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0034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- 2016-12-21 17:00:03</a:t>
                      </a:r>
                      <a:r>
                        <a:rPr lang="en-US" sz="1000"/>
                        <a:t>
If you're in #Honduras you HAVE TO eat this desert while waiting for Christmas #4DaysUntilChristmas #Countdown https://t.co/gJNbeAttJr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0.3788%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5658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- 2016-12-30 18:55:01</a:t>
                      </a:r>
                      <a:r>
                        <a:rPr lang="en-US" sz="1000"/>
                        <a:t>
We are here to predict your future and we are sure this new year will be as bright and beautiful as this macaw!… https://t.co/tyGpTje2mh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119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19:08:48</a:t>
                      </a:r>
                      <a:r>
                        <a:rPr lang="en-US" sz="1000"/>
                        <a:t>
We're a country proud of our roots, and we love to have parades and parties that'll honor this! Come and party with… https://t.co/BXmH5juiCZ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0.7491%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2991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- 2017-01-04 12:15:18</a:t>
                      </a:r>
                      <a:r>
                        <a:rPr lang="en-US" sz="1000"/>
                        <a:t>
The smell of dawn in the #Yojoa Lake is enough of an excuse to wake up early! #VisitHonduras #Honduras #dawn https://t.co/yMNsvlvJz2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0.4682%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783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23:08:44</a:t>
                      </a:r>
                      <a:r>
                        <a:rPr lang="en-US" sz="1000"/>
                        <a:t>
Say good bye to another #wonderful day in #Honduras #VisitHonduras #SanLorenzo https://t.co/OlSnjxJNHt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3057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- 2016-12-29 15:20:36</a:t>
                      </a:r>
                      <a:r>
                        <a:rPr lang="en-US" sz="1000"/>
                        <a:t>
Hello everyone! What are you doing? Because we're here having the time of our lives, join us! #VisitHonduras #Roatan https://t.co/D2gaqaAEui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0.3766%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6166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- 2016-12-14 18:48:49</a:t>
                      </a:r>
                      <a:r>
                        <a:rPr lang="en-US" sz="1000"/>
                        <a:t>
Important message for everyone! Today can be #givingwednesday if you help! https://t.co/Z52GnA8i0f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1.1483%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4973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- 2017-01-08 17:29:57</a:t>
                      </a:r>
                      <a:r>
                        <a:rPr lang="en-US" sz="1000"/>
                        <a:t>
The week is over, but in #Honduras the adventure is never over! #HappySunday #VisitHonduras https://t.co/K9SinRn0xS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0.4673%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360809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995542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and Retweeted Tweets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96338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860368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04544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07786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3071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38595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28594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Tweet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82386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17:40:51</a:t>
                      </a:r>
                      <a:r>
                        <a:rPr lang="en-US" sz="1000"/>
                        <a:t>
Divide your fun between beach and mountain… you can and you will have it all in #Trujillo #Honduras #VisitHonduras https://t.co/KfmU7yHoFJ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80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- 2016-12-22 15:05:20</a:t>
                      </a:r>
                      <a:r>
                        <a:rPr lang="en-US" sz="1000"/>
                        <a:t>
Here are our top 5 favorite places to visit in #Honduras, do you agree with us? #VisitHonduras https://t.co/7S8nDQWNvp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0.2844%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613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- 2016-12-27 18:50:00</a:t>
                      </a:r>
                      <a:r>
                        <a:rPr lang="en-US" sz="1000"/>
                        <a:t>
The sweet taste of our local fruits will make you forget about everything and will make you feel happy inside!… https://t.co/NL7c19h6XZ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0.6598%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56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 - 2016-12-15 12:42:23</a:t>
                      </a:r>
                      <a:r>
                        <a:rPr lang="en-US" sz="1000"/>
                        <a:t>
Enjoy these fun facts of #Roatan and while you're doing that suscribe to our youtube chanel! @VisitHonduras https://t.co/bLs3x5veTQ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0.2871%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453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 - 2017-01-05 18:17:34</a:t>
                      </a:r>
                      <a:r>
                        <a:rPr lang="es-ES" sz="1000"/>
                        <a:t>
RT @HondurasPost: Roatán
Foto por @hitorihouse
#roatan #honduras #honduraspost #catracha #catracho #latam #… https://t.co/urXKaFGLxU https…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60509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61290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Questions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635911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55322734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2418092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2617708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975515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19635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461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200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10114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86645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564201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10781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3356565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519616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7324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@marcaHONDURAS - 2017-01-08 20:00:01</a:t>
                      </a:r>
                      <a:r>
                        <a:rPr lang="es-ES" sz="1000"/>
                        <a:t>
¡Disfruta de la naturaleza y belleza de Cayos Cochinos! ¿Ya los conoces? @visithonduras https://t.co/xTHxJIuRYj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598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@RoatanGallery - 2017-01-03 18:48:28</a:t>
                      </a:r>
                      <a:r>
                        <a:rPr lang="en-US" sz="1000"/>
                        <a:t>
Punta Gorda, #Roatan #Honduras Photo:@ShawnJacksonRTB #travel @visithonduras https://t.co/mYKHfZ2Ten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1564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@MahFooD_86 - 2017-01-08 16:31:14</a:t>
                      </a:r>
                      <a:r>
                        <a:rPr lang="es-ES" sz="1000"/>
                        <a:t>
@marcaHONDURAS @visithonduras sean serios cual lago de yojoa?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92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@Alfonso17888347 - 2017-01-07 20:08:39</a:t>
                      </a:r>
                      <a:r>
                        <a:rPr lang="es-ES" sz="1000"/>
                        <a:t>
@marcaHONDURAS @visithonduras : solo que los que están en esta dictadura no te respetara como turista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23282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@MzCatalina - 2017-01-07 19:49:07</a:t>
                      </a:r>
                      <a:r>
                        <a:rPr lang="es-ES" sz="1000"/>
                        <a:t>
@marcaHONDURAS @visithonduras ciertamente #Honduras tiene uno de los mejores clima y cuenta con playas hermosas @radioamericahn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998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14:19:07</a:t>
                      </a:r>
                      <a:r>
                        <a:rPr lang="es-ES" sz="1000"/>
                        <a:t>
@marcaHONDURAS @chedraniuno @visithonduras HONDURAS ES HERMOSA CON UN GOBIERNO QUE LE AYUDA A LOS POBRES NO LE QUITA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439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@druppo666 - 2017-01-08 17:51:56</a:t>
                      </a:r>
                      <a:r>
                        <a:rPr lang="en-US" sz="1000"/>
                        <a:t>
@visithonduras Picobonito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4888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@alexgabarlin - 2016-12-23 16:12:57</a:t>
                      </a:r>
                      <a:r>
                        <a:rPr lang="es-ES" sz="1000"/>
                        <a:t>
@UrsulaKiener @air_panama @ATP_panama @HN_Travel @visithonduras excelente noticia! Es un lugar muy hermoso para conocer o volver a visitar!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870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@roaariolobo0601 - 2017-01-12 00:18:25</a:t>
                      </a:r>
                      <a:r>
                        <a:rPr lang="en-US" sz="1000"/>
                        <a:t>
@marcaHONDURAS @NYDailyNews @visithonduras @HildaHernandezA @EyC_HND @LaTribunahn @diarioelheraldo @Abriendo_Brecha @televicentrohn bello PB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5747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@WorldAdvDivers - 2017-01-10 16:50:13</a:t>
                      </a:r>
                      <a:r>
                        <a:rPr lang="en-US" sz="1000"/>
                        <a:t>
@visithonduras Thanks, I'm coming soon ;)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01/10/2017 20:21:32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800051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80290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Mentions Table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24431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521419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61103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157193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28985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Mention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Favs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41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@homesgofast - 2017-01-09 11:25:50</a:t>
                      </a:r>
                      <a:r>
                        <a:rPr lang="en-US" sz="1000"/>
                        <a:t>
@marcaHONDURAS @EyC_HND @visithonduras increasing accessibility for foreign buyers https://t.co/snDb1yZYzy https://t.co/IRUFKb3zuC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527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@karenMe20525218 - 2017-01-05 14:18:24</a:t>
                      </a:r>
                      <a:r>
                        <a:rPr lang="es-ES" sz="1000"/>
                        <a:t>
@marcaHONDURAS @chedraniuno @visithonduras GOBIERNO DE JOH PAGUEN SALARIOS A DOCENTES 2010 AL 2016 ..SALARIOS DEL MES .VACACIONES PAGUEN 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52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@DASP02 - 2017-01-05 13:20:14</a:t>
                      </a:r>
                      <a:r>
                        <a:rPr lang="es-ES" sz="1000"/>
                        <a:t>
@marcaHONDURAS @EyC_HND @visithonduras Nuevas aerolíneas que generan mas empleos y mas progreso para #AdelanteJOH #VamosPorMasCambios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6695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@jcnfutbol1 - 2016-12-30 05:00:22</a:t>
                      </a:r>
                      <a:r>
                        <a:rPr lang="en-US" sz="1000"/>
                        <a:t>
@marcaHONDURAS @visithonduras @EyC_HND @HildaHernandezA @JuanOrlandoH @TNH_canal8 @hondurastips Y @marcaHONDURAS pr… https://t.co/DHG8zfnwnf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7760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@maiizel - 2016-12-29 22:45:43</a:t>
                      </a:r>
                      <a:r>
                        <a:rPr lang="en-US" sz="1000"/>
                        <a:t>
@marcaHONDURAS @cesarvmolina @EyC_HND @HildaHernandezA @visithonduras En #Marcala 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567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@Marlyn_Ordonez - 2016-12-27 15:14:46</a:t>
                      </a:r>
                      <a:r>
                        <a:rPr lang="es-ES" sz="1000"/>
                        <a:t>
@marcaHONDURAS @EyC_HND @HildaHernandezA @TNH_canal8 @visithonduras @Abriendo_BrechaExcelente ver como gracias su trabajo tenemos logros.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1950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@LeanaDiputada - 2016-12-30 11:18:06</a:t>
                      </a:r>
                      <a:r>
                        <a:rPr lang="es-ES" sz="1000"/>
                        <a:t>
@marcaHONDURAS @EyC_HND @HildaHernandezA @visithonduras puede haber algo más rico que la baleada? Y más con aguacate! 🤤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75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@apieceofjordan - 2016-12-30 13:19:13</a:t>
                      </a:r>
                      <a:r>
                        <a:rPr lang="en-US" sz="1000"/>
                        <a:t>
@BaurJoe @VisitBritain @VisitJordan @Italia @alaskatravlnews @AKRR @visit_dresden @visithonduras @PicoBonito @visitcentroamer thanks joe!!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103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@visithonduras</a:t>
                      </a:r>
                      <a:r>
                        <a:rPr lang="en-US" sz="1000"/>
                        <a:t> was mentioned by </a:t>
                      </a:r>
                      <a:r>
                        <a:rPr lang="en-US" sz="1000" b="1"/>
                        <a:t>@Global_Gaz - 2016-12-14 01:57:57</a:t>
                      </a:r>
                      <a:r>
                        <a:rPr lang="en-US" sz="1000"/>
                        <a:t>
@visithonduras It has been 2 weeks, no one has answered any phone calls or emails.Can anyone help a tourist who wants to visit your country?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6604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@visithonduras</a:t>
                      </a:r>
                      <a:r>
                        <a:rPr lang="es-ES" sz="1000"/>
                        <a:t> was mentioned by </a:t>
                      </a:r>
                      <a:r>
                        <a:rPr lang="es-ES" sz="1000" b="1"/>
                        <a:t>@drogerp - 2016-12-31 02:07:43</a:t>
                      </a:r>
                      <a:r>
                        <a:rPr lang="es-ES" sz="1000"/>
                        <a:t>
@marcaHONDURAS @visithonduras @EyC_HND @HildaHernandezA @TNH_canal8  Ya encontraron a la bióloga desaparecida en el Celaque???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750228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19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64124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3987695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57393256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9139784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97291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@robmazariegos5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(20)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534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@FariddAlexander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(8)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7382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@CaribeLat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(7)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831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@druppo666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369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@Mariely0088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0288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@OhStyloCENTRO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190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@100catrachos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(5)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1074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@DiscoverRoatan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8593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@sajime52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9612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@RoatanGallery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20917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180927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150119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12453560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485412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85325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Profiles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21961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@EmbHn_Israel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76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@karenMe20525218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5912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@Roberto25925741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71135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@Ramire45andres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675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@YefryNues1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8949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@HondurasARCC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3332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@ywaldina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4236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@ccaceres25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359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@JorgePosadas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8645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@Roatan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@visithonduras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90069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145363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1092</Words>
  <Application>Microsoft Office PowerPoint</Application>
  <PresentationFormat>On-screen Show (4:3)</PresentationFormat>
  <Paragraphs>427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Twitter</vt:lpstr>
      <vt:lpstr>Key Metrics Table</vt:lpstr>
      <vt:lpstr>Key Metrics Radar</vt:lpstr>
      <vt:lpstr>Followers Total</vt:lpstr>
      <vt:lpstr>Followers Change</vt:lpstr>
      <vt:lpstr>Followers Change Per Weekday</vt:lpstr>
      <vt:lpstr>Own Tweets</vt:lpstr>
      <vt:lpstr>Tweet Type Distribution</vt:lpstr>
      <vt:lpstr>Own Tweets By Weekday</vt:lpstr>
      <vt:lpstr>Interaction Rate By Weekday</vt:lpstr>
      <vt:lpstr>Own Tweets By Hour</vt:lpstr>
      <vt:lpstr>Interaction Rate By Hour</vt:lpstr>
      <vt:lpstr>Mentions</vt:lpstr>
      <vt:lpstr>Response Times</vt:lpstr>
      <vt:lpstr>Own and Retweeted Tweets Table - 1 of 3</vt:lpstr>
      <vt:lpstr>Own and Retweeted Tweets Table - 2 of 3</vt:lpstr>
      <vt:lpstr>Own and Retweeted Tweets Table - 3 of 3</vt:lpstr>
      <vt:lpstr>Questions Table</vt:lpstr>
      <vt:lpstr>Mentions Table - 1 of 2</vt:lpstr>
      <vt:lpstr>Mentions Table - 2 of 2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2017-01-16T15:09:03Z</dcterms:created>
  <dcterms:modified xsi:type="dcterms:W3CDTF">2017-01-16T15:10:01Z</dcterms:modified>
</cp:coreProperties>
</file>