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A-4389-A509-260878277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216600"/>
        <c:axId val="259217912"/>
      </c:radarChart>
      <c:catAx>
        <c:axId val="2592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17912"/>
        <c:crosses val="autoZero"/>
        <c:auto val="1"/>
        <c:lblAlgn val="ctr"/>
        <c:lblOffset val="100"/>
        <c:noMultiLvlLbl val="0"/>
      </c:catAx>
      <c:valAx>
        <c:axId val="25921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7-496B-A328-A03D98015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810904"/>
        <c:axId val="230808280"/>
      </c:lineChart>
      <c:dateAx>
        <c:axId val="23081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08280"/>
        <c:crosses val="autoZero"/>
        <c:auto val="1"/>
        <c:lblOffset val="100"/>
        <c:baseTimeUnit val="days"/>
      </c:dateAx>
      <c:valAx>
        <c:axId val="23080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1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2-4584-87FF-66FF7EF5B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116896"/>
        <c:axId val="266112632"/>
      </c:lineChart>
      <c:dateAx>
        <c:axId val="26611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2632"/>
        <c:crosses val="autoZero"/>
        <c:auto val="1"/>
        <c:lblOffset val="100"/>
        <c:baseTimeUnit val="days"/>
      </c:dateAx>
      <c:valAx>
        <c:axId val="26611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E5-4DBB-9537-EB2AA566F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115912"/>
        <c:axId val="266114272"/>
      </c:barChart>
      <c:catAx>
        <c:axId val="26611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4272"/>
        <c:crosses val="autoZero"/>
        <c:auto val="1"/>
        <c:lblAlgn val="ctr"/>
        <c:lblOffset val="100"/>
        <c:noMultiLvlLbl val="0"/>
      </c:catAx>
      <c:valAx>
        <c:axId val="26611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38-4CF7-9DA0-85181398E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71216"/>
        <c:axId val="262974168"/>
      </c:lineChart>
      <c:dateAx>
        <c:axId val="26297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74168"/>
        <c:crosses val="autoZero"/>
        <c:auto val="1"/>
        <c:lblOffset val="100"/>
        <c:baseTimeUnit val="days"/>
      </c:dateAx>
      <c:valAx>
        <c:axId val="26297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7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11-45C9-BCAC-51A66A4F80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11-45C9-BCAC-51A66A4F8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970888"/>
        <c:axId val="262975152"/>
      </c:barChart>
      <c:catAx>
        <c:axId val="26297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75152"/>
        <c:crosses val="autoZero"/>
        <c:auto val="1"/>
        <c:lblAlgn val="ctr"/>
        <c:lblOffset val="100"/>
        <c:noMultiLvlLbl val="0"/>
      </c:catAx>
      <c:valAx>
        <c:axId val="26297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7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4-43F0-A4A6-F9D74B288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072048"/>
        <c:axId val="267074344"/>
      </c:barChart>
      <c:catAx>
        <c:axId val="26707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74344"/>
        <c:crosses val="autoZero"/>
        <c:auto val="1"/>
        <c:lblAlgn val="ctr"/>
        <c:lblOffset val="100"/>
        <c:noMultiLvlLbl val="0"/>
      </c:catAx>
      <c:valAx>
        <c:axId val="26707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7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14-4B3F-95E6-D5FDC53B8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071064"/>
        <c:axId val="267071720"/>
      </c:barChart>
      <c:catAx>
        <c:axId val="26707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71720"/>
        <c:crosses val="autoZero"/>
        <c:auto val="1"/>
        <c:lblAlgn val="ctr"/>
        <c:lblOffset val="100"/>
        <c:noMultiLvlLbl val="0"/>
      </c:catAx>
      <c:valAx>
        <c:axId val="26707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7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05-4899-9116-52B950B1E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060896"/>
        <c:axId val="267059256"/>
      </c:lineChart>
      <c:catAx>
        <c:axId val="26706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59256"/>
        <c:crosses val="autoZero"/>
        <c:auto val="1"/>
        <c:lblAlgn val="ctr"/>
        <c:lblOffset val="100"/>
        <c:noMultiLvlLbl val="0"/>
      </c:catAx>
      <c:valAx>
        <c:axId val="26705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6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14-4B20-B266-C0E17B623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69560"/>
        <c:axId val="232368904"/>
      </c:lineChart>
      <c:catAx>
        <c:axId val="23236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8904"/>
        <c:crosses val="autoZero"/>
        <c:auto val="1"/>
        <c:lblAlgn val="ctr"/>
        <c:lblOffset val="100"/>
        <c:noMultiLvlLbl val="0"/>
      </c:catAx>
      <c:valAx>
        <c:axId val="23236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4F-4BBB-9281-5265DE90B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65624"/>
        <c:axId val="232366608"/>
      </c:lineChart>
      <c:dateAx>
        <c:axId val="232365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6608"/>
        <c:crosses val="autoZero"/>
        <c:auto val="1"/>
        <c:lblOffset val="100"/>
        <c:baseTimeUnit val="days"/>
      </c:dateAx>
      <c:valAx>
        <c:axId val="2323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8-4FC5-B7A8-8300103B0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064832"/>
        <c:axId val="267062536"/>
      </c:barChart>
      <c:catAx>
        <c:axId val="26706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62536"/>
        <c:crosses val="autoZero"/>
        <c:auto val="1"/>
        <c:lblAlgn val="ctr"/>
        <c:lblOffset val="100"/>
        <c:noMultiLvlLbl val="0"/>
      </c:catAx>
      <c:valAx>
        <c:axId val="26706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6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22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913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06058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690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56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20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14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81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467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842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61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8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214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546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406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030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1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53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952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475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57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2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0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4629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64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3058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45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19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34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4676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64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965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200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865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8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676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752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275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747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0807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04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660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58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782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5499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466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469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70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452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439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9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8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5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82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8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62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49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3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3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174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85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267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1839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048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18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172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20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70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5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2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10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2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9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26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4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8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24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4285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05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33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129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851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081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33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51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209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0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24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08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6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0065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39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82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457935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6809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3118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693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14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3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5747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8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294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66153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422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8782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6669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5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1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2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2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3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1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03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0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8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2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699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87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807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75253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948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1199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0572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94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02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6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5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92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51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0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3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5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5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4878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555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1291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384980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950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1312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74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2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8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26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8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64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7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3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8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32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719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06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612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76783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60674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3851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4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4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88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99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68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48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49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9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5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01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893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49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2017-01-16T15:05:25Z</dcterms:created>
  <dcterms:modified xsi:type="dcterms:W3CDTF">2017-01-16T15:06:51Z</dcterms:modified>
</cp:coreProperties>
</file>