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E8-4B9A-9A1A-4976CB0B50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8222064"/>
        <c:axId val="268218128"/>
      </c:radarChart>
      <c:catAx>
        <c:axId val="268222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218128"/>
        <c:crosses val="autoZero"/>
        <c:auto val="1"/>
        <c:lblAlgn val="ctr"/>
        <c:lblOffset val="100"/>
        <c:noMultiLvlLbl val="0"/>
      </c:catAx>
      <c:valAx>
        <c:axId val="268218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222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42717</c:v>
                </c:pt>
                <c:pt idx="1">
                  <c:v>42718</c:v>
                </c:pt>
                <c:pt idx="2">
                  <c:v>42719</c:v>
                </c:pt>
                <c:pt idx="3">
                  <c:v>42720</c:v>
                </c:pt>
                <c:pt idx="4">
                  <c:v>42721</c:v>
                </c:pt>
                <c:pt idx="5">
                  <c:v>42722</c:v>
                </c:pt>
                <c:pt idx="6">
                  <c:v>42723</c:v>
                </c:pt>
                <c:pt idx="7">
                  <c:v>42724</c:v>
                </c:pt>
                <c:pt idx="8">
                  <c:v>42725</c:v>
                </c:pt>
                <c:pt idx="9">
                  <c:v>42726</c:v>
                </c:pt>
                <c:pt idx="10">
                  <c:v>42727</c:v>
                </c:pt>
                <c:pt idx="11">
                  <c:v>42728</c:v>
                </c:pt>
                <c:pt idx="12">
                  <c:v>42729</c:v>
                </c:pt>
                <c:pt idx="13">
                  <c:v>42730</c:v>
                </c:pt>
                <c:pt idx="14">
                  <c:v>42731</c:v>
                </c:pt>
                <c:pt idx="15">
                  <c:v>42732</c:v>
                </c:pt>
                <c:pt idx="16">
                  <c:v>42733</c:v>
                </c:pt>
                <c:pt idx="17">
                  <c:v>42734</c:v>
                </c:pt>
                <c:pt idx="18">
                  <c:v>42735</c:v>
                </c:pt>
                <c:pt idx="19">
                  <c:v>42736</c:v>
                </c:pt>
                <c:pt idx="20">
                  <c:v>42737</c:v>
                </c:pt>
                <c:pt idx="21">
                  <c:v>42738</c:v>
                </c:pt>
                <c:pt idx="22">
                  <c:v>42739</c:v>
                </c:pt>
                <c:pt idx="23">
                  <c:v>42740</c:v>
                </c:pt>
                <c:pt idx="24">
                  <c:v>42741</c:v>
                </c:pt>
                <c:pt idx="25">
                  <c:v>42742</c:v>
                </c:pt>
                <c:pt idx="26">
                  <c:v>42743</c:v>
                </c:pt>
                <c:pt idx="27">
                  <c:v>42744</c:v>
                </c:pt>
                <c:pt idx="28">
                  <c:v>42745</c:v>
                </c:pt>
                <c:pt idx="29">
                  <c:v>42746</c:v>
                </c:pt>
                <c:pt idx="30">
                  <c:v>42747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1044</c:v>
                </c:pt>
                <c:pt idx="1">
                  <c:v>1045</c:v>
                </c:pt>
                <c:pt idx="2">
                  <c:v>1045</c:v>
                </c:pt>
                <c:pt idx="3">
                  <c:v>1048</c:v>
                </c:pt>
                <c:pt idx="4">
                  <c:v>1055</c:v>
                </c:pt>
                <c:pt idx="5">
                  <c:v>1055</c:v>
                </c:pt>
                <c:pt idx="6">
                  <c:v>1056</c:v>
                </c:pt>
                <c:pt idx="7">
                  <c:v>1055</c:v>
                </c:pt>
                <c:pt idx="8">
                  <c:v>1056</c:v>
                </c:pt>
                <c:pt idx="9">
                  <c:v>1055</c:v>
                </c:pt>
                <c:pt idx="10">
                  <c:v>1056</c:v>
                </c:pt>
                <c:pt idx="11">
                  <c:v>1057</c:v>
                </c:pt>
                <c:pt idx="12">
                  <c:v>1057</c:v>
                </c:pt>
                <c:pt idx="13">
                  <c:v>1060</c:v>
                </c:pt>
                <c:pt idx="14">
                  <c:v>1061</c:v>
                </c:pt>
                <c:pt idx="15">
                  <c:v>1062</c:v>
                </c:pt>
                <c:pt idx="16">
                  <c:v>1062</c:v>
                </c:pt>
                <c:pt idx="17">
                  <c:v>1065</c:v>
                </c:pt>
                <c:pt idx="18">
                  <c:v>1065</c:v>
                </c:pt>
                <c:pt idx="19">
                  <c:v>1065</c:v>
                </c:pt>
                <c:pt idx="20">
                  <c:v>1066</c:v>
                </c:pt>
                <c:pt idx="21">
                  <c:v>1066</c:v>
                </c:pt>
                <c:pt idx="22">
                  <c:v>1068</c:v>
                </c:pt>
                <c:pt idx="23">
                  <c:v>1071</c:v>
                </c:pt>
                <c:pt idx="24">
                  <c:v>1070</c:v>
                </c:pt>
                <c:pt idx="25">
                  <c:v>1070</c:v>
                </c:pt>
                <c:pt idx="26">
                  <c:v>1070</c:v>
                </c:pt>
                <c:pt idx="27">
                  <c:v>1073</c:v>
                </c:pt>
                <c:pt idx="28">
                  <c:v>1065</c:v>
                </c:pt>
                <c:pt idx="29">
                  <c:v>1064</c:v>
                </c:pt>
                <c:pt idx="30">
                  <c:v>1065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A9A-4488-AC3F-7A601F40A8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181576"/>
        <c:axId val="239180592"/>
      </c:lineChart>
      <c:dateAx>
        <c:axId val="239181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180592"/>
        <c:crosses val="autoZero"/>
        <c:auto val="1"/>
        <c:lblOffset val="100"/>
        <c:baseTimeUnit val="days"/>
      </c:dateAx>
      <c:valAx>
        <c:axId val="239180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181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42717</c:v>
                </c:pt>
                <c:pt idx="1">
                  <c:v>42718</c:v>
                </c:pt>
                <c:pt idx="2">
                  <c:v>42719</c:v>
                </c:pt>
                <c:pt idx="3">
                  <c:v>42720</c:v>
                </c:pt>
                <c:pt idx="4">
                  <c:v>42721</c:v>
                </c:pt>
                <c:pt idx="5">
                  <c:v>42722</c:v>
                </c:pt>
                <c:pt idx="6">
                  <c:v>42723</c:v>
                </c:pt>
                <c:pt idx="7">
                  <c:v>42724</c:v>
                </c:pt>
                <c:pt idx="8">
                  <c:v>42725</c:v>
                </c:pt>
                <c:pt idx="9">
                  <c:v>42726</c:v>
                </c:pt>
                <c:pt idx="10">
                  <c:v>42727</c:v>
                </c:pt>
                <c:pt idx="11">
                  <c:v>42728</c:v>
                </c:pt>
                <c:pt idx="12">
                  <c:v>42729</c:v>
                </c:pt>
                <c:pt idx="13">
                  <c:v>42730</c:v>
                </c:pt>
                <c:pt idx="14">
                  <c:v>42731</c:v>
                </c:pt>
                <c:pt idx="15">
                  <c:v>42732</c:v>
                </c:pt>
                <c:pt idx="16">
                  <c:v>42733</c:v>
                </c:pt>
                <c:pt idx="17">
                  <c:v>42734</c:v>
                </c:pt>
                <c:pt idx="18">
                  <c:v>42735</c:v>
                </c:pt>
                <c:pt idx="19">
                  <c:v>42736</c:v>
                </c:pt>
                <c:pt idx="20">
                  <c:v>42737</c:v>
                </c:pt>
                <c:pt idx="21">
                  <c:v>42738</c:v>
                </c:pt>
                <c:pt idx="22">
                  <c:v>42739</c:v>
                </c:pt>
                <c:pt idx="23">
                  <c:v>42740</c:v>
                </c:pt>
                <c:pt idx="24">
                  <c:v>42741</c:v>
                </c:pt>
                <c:pt idx="25">
                  <c:v>42742</c:v>
                </c:pt>
                <c:pt idx="26">
                  <c:v>42743</c:v>
                </c:pt>
                <c:pt idx="27">
                  <c:v>42744</c:v>
                </c:pt>
                <c:pt idx="28">
                  <c:v>42745</c:v>
                </c:pt>
                <c:pt idx="29">
                  <c:v>42746</c:v>
                </c:pt>
                <c:pt idx="30">
                  <c:v>42747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3</c:v>
                </c:pt>
                <c:pt idx="4">
                  <c:v>7</c:v>
                </c:pt>
                <c:pt idx="5">
                  <c:v>0</c:v>
                </c:pt>
                <c:pt idx="6">
                  <c:v>1</c:v>
                </c:pt>
                <c:pt idx="7">
                  <c:v>-1</c:v>
                </c:pt>
                <c:pt idx="8">
                  <c:v>1</c:v>
                </c:pt>
                <c:pt idx="9">
                  <c:v>-1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3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3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2</c:v>
                </c:pt>
                <c:pt idx="23">
                  <c:v>3</c:v>
                </c:pt>
                <c:pt idx="24">
                  <c:v>-1</c:v>
                </c:pt>
                <c:pt idx="25">
                  <c:v>0</c:v>
                </c:pt>
                <c:pt idx="26">
                  <c:v>0</c:v>
                </c:pt>
                <c:pt idx="27">
                  <c:v>3</c:v>
                </c:pt>
                <c:pt idx="28">
                  <c:v>-8</c:v>
                </c:pt>
                <c:pt idx="29">
                  <c:v>-1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00-4C5F-B07F-89D0F39664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692920"/>
        <c:axId val="273694888"/>
      </c:lineChart>
      <c:dateAx>
        <c:axId val="2736929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694888"/>
        <c:crosses val="autoZero"/>
        <c:auto val="1"/>
        <c:lblOffset val="100"/>
        <c:baseTimeUnit val="days"/>
      </c:dateAx>
      <c:valAx>
        <c:axId val="273694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692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-1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F9-4A5D-9964-983AE2394F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3469576"/>
        <c:axId val="273465640"/>
      </c:barChart>
      <c:catAx>
        <c:axId val="273469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465640"/>
        <c:crosses val="autoZero"/>
        <c:auto val="1"/>
        <c:lblAlgn val="ctr"/>
        <c:lblOffset val="100"/>
        <c:noMultiLvlLbl val="0"/>
      </c:catAx>
      <c:valAx>
        <c:axId val="273465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469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42717</c:v>
                </c:pt>
                <c:pt idx="1">
                  <c:v>42718</c:v>
                </c:pt>
                <c:pt idx="2">
                  <c:v>42719</c:v>
                </c:pt>
                <c:pt idx="3">
                  <c:v>42720</c:v>
                </c:pt>
                <c:pt idx="4">
                  <c:v>42721</c:v>
                </c:pt>
                <c:pt idx="5">
                  <c:v>42722</c:v>
                </c:pt>
                <c:pt idx="6">
                  <c:v>42723</c:v>
                </c:pt>
                <c:pt idx="7">
                  <c:v>42724</c:v>
                </c:pt>
                <c:pt idx="8">
                  <c:v>42725</c:v>
                </c:pt>
                <c:pt idx="9">
                  <c:v>42726</c:v>
                </c:pt>
                <c:pt idx="10">
                  <c:v>42727</c:v>
                </c:pt>
                <c:pt idx="11">
                  <c:v>42728</c:v>
                </c:pt>
                <c:pt idx="12">
                  <c:v>42729</c:v>
                </c:pt>
                <c:pt idx="13">
                  <c:v>42730</c:v>
                </c:pt>
                <c:pt idx="14">
                  <c:v>42731</c:v>
                </c:pt>
                <c:pt idx="15">
                  <c:v>42732</c:v>
                </c:pt>
                <c:pt idx="16">
                  <c:v>42733</c:v>
                </c:pt>
                <c:pt idx="17">
                  <c:v>42734</c:v>
                </c:pt>
                <c:pt idx="18">
                  <c:v>42735</c:v>
                </c:pt>
                <c:pt idx="19">
                  <c:v>42736</c:v>
                </c:pt>
                <c:pt idx="20">
                  <c:v>42737</c:v>
                </c:pt>
                <c:pt idx="21">
                  <c:v>42738</c:v>
                </c:pt>
                <c:pt idx="22">
                  <c:v>42739</c:v>
                </c:pt>
                <c:pt idx="23">
                  <c:v>42740</c:v>
                </c:pt>
                <c:pt idx="24">
                  <c:v>42741</c:v>
                </c:pt>
                <c:pt idx="25">
                  <c:v>42742</c:v>
                </c:pt>
                <c:pt idx="26">
                  <c:v>42743</c:v>
                </c:pt>
                <c:pt idx="27">
                  <c:v>42744</c:v>
                </c:pt>
                <c:pt idx="28">
                  <c:v>42745</c:v>
                </c:pt>
                <c:pt idx="29">
                  <c:v>42746</c:v>
                </c:pt>
                <c:pt idx="30">
                  <c:v>42747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0</c:v>
                </c:pt>
                <c:pt idx="5">
                  <c:v>1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1</c:v>
                </c:pt>
                <c:pt idx="11">
                  <c:v>3</c:v>
                </c:pt>
                <c:pt idx="12">
                  <c:v>1</c:v>
                </c:pt>
                <c:pt idx="13">
                  <c:v>1</c:v>
                </c:pt>
                <c:pt idx="14">
                  <c:v>2</c:v>
                </c:pt>
                <c:pt idx="15">
                  <c:v>1</c:v>
                </c:pt>
                <c:pt idx="16">
                  <c:v>2</c:v>
                </c:pt>
                <c:pt idx="17">
                  <c:v>5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4</c:v>
                </c:pt>
                <c:pt idx="22">
                  <c:v>4</c:v>
                </c:pt>
                <c:pt idx="23">
                  <c:v>2</c:v>
                </c:pt>
                <c:pt idx="24">
                  <c:v>5</c:v>
                </c:pt>
                <c:pt idx="25">
                  <c:v>1</c:v>
                </c:pt>
                <c:pt idx="26">
                  <c:v>2</c:v>
                </c:pt>
                <c:pt idx="27">
                  <c:v>5</c:v>
                </c:pt>
                <c:pt idx="28">
                  <c:v>3</c:v>
                </c:pt>
                <c:pt idx="29">
                  <c:v>4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983-4B5C-A59A-35437B1798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469904"/>
        <c:axId val="273464328"/>
      </c:lineChart>
      <c:dateAx>
        <c:axId val="273469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464328"/>
        <c:crosses val="autoZero"/>
        <c:auto val="1"/>
        <c:lblOffset val="100"/>
        <c:baseTimeUnit val="days"/>
      </c:dateAx>
      <c:valAx>
        <c:axId val="273464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469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@visithonduras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A6-4E54-BA63-1F5F5A1E7C4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@visithonduras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DA6-4E54-BA63-1F5F5A1E7C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3472200"/>
        <c:axId val="273476792"/>
      </c:barChart>
      <c:catAx>
        <c:axId val="273472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476792"/>
        <c:crosses val="autoZero"/>
        <c:auto val="1"/>
        <c:lblAlgn val="ctr"/>
        <c:lblOffset val="100"/>
        <c:noMultiLvlLbl val="0"/>
      </c:catAx>
      <c:valAx>
        <c:axId val="273476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472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</c:v>
                </c:pt>
                <c:pt idx="1">
                  <c:v>18</c:v>
                </c:pt>
                <c:pt idx="2">
                  <c:v>16</c:v>
                </c:pt>
                <c:pt idx="3">
                  <c:v>14</c:v>
                </c:pt>
                <c:pt idx="4">
                  <c:v>15</c:v>
                </c:pt>
                <c:pt idx="5">
                  <c:v>5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C8-44F3-BD82-BF07C8C848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3477120"/>
        <c:axId val="273477448"/>
      </c:barChart>
      <c:catAx>
        <c:axId val="273477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477448"/>
        <c:crosses val="autoZero"/>
        <c:auto val="1"/>
        <c:lblAlgn val="ctr"/>
        <c:lblOffset val="100"/>
        <c:noMultiLvlLbl val="0"/>
      </c:catAx>
      <c:valAx>
        <c:axId val="273477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477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0.21821631878558001</c:v>
                </c:pt>
                <c:pt idx="1">
                  <c:v>0.24773350200295</c:v>
                </c:pt>
                <c:pt idx="2">
                  <c:v>0.44473434535104001</c:v>
                </c:pt>
                <c:pt idx="3">
                  <c:v>0.33884521550556002</c:v>
                </c:pt>
                <c:pt idx="4">
                  <c:v>0.24667931688805</c:v>
                </c:pt>
                <c:pt idx="5">
                  <c:v>7.5901328273245E-2</c:v>
                </c:pt>
                <c:pt idx="6">
                  <c:v>0.45066413662239002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83-43F2-A8A7-2651F200D5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9183872"/>
        <c:axId val="239179608"/>
      </c:barChart>
      <c:catAx>
        <c:axId val="239183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179608"/>
        <c:crosses val="autoZero"/>
        <c:auto val="1"/>
        <c:lblAlgn val="ctr"/>
        <c:lblOffset val="100"/>
        <c:noMultiLvlLbl val="0"/>
      </c:catAx>
      <c:valAx>
        <c:axId val="239179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183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16</c:v>
                </c:pt>
                <c:pt idx="14">
                  <c:v>8</c:v>
                </c:pt>
                <c:pt idx="15">
                  <c:v>7</c:v>
                </c:pt>
                <c:pt idx="16">
                  <c:v>9</c:v>
                </c:pt>
                <c:pt idx="17">
                  <c:v>4</c:v>
                </c:pt>
                <c:pt idx="18">
                  <c:v>8</c:v>
                </c:pt>
                <c:pt idx="19">
                  <c:v>9</c:v>
                </c:pt>
                <c:pt idx="20">
                  <c:v>6</c:v>
                </c:pt>
                <c:pt idx="21">
                  <c:v>9</c:v>
                </c:pt>
                <c:pt idx="22">
                  <c:v>2</c:v>
                </c:pt>
                <c:pt idx="23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BE-4760-B668-CD6FD8201F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690296"/>
        <c:axId val="273695216"/>
      </c:lineChart>
      <c:catAx>
        <c:axId val="273690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695216"/>
        <c:crosses val="autoZero"/>
        <c:auto val="1"/>
        <c:lblAlgn val="ctr"/>
        <c:lblOffset val="100"/>
        <c:noMultiLvlLbl val="0"/>
      </c:catAx>
      <c:valAx>
        <c:axId val="273695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690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0.47438330170777998</c:v>
                </c:pt>
                <c:pt idx="1">
                  <c:v>9.4876660341555993E-2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0.32020872865275002</c:v>
                </c:pt>
                <c:pt idx="14">
                  <c:v>0.10673624288425</c:v>
                </c:pt>
                <c:pt idx="15">
                  <c:v>0.33884521550556002</c:v>
                </c:pt>
                <c:pt idx="16">
                  <c:v>0.28462998102467002</c:v>
                </c:pt>
                <c:pt idx="17">
                  <c:v>9.4876660341555993E-2</c:v>
                </c:pt>
                <c:pt idx="18">
                  <c:v>0.26091081593928001</c:v>
                </c:pt>
                <c:pt idx="19">
                  <c:v>0.44275774826059</c:v>
                </c:pt>
                <c:pt idx="20">
                  <c:v>0.44275774826059</c:v>
                </c:pt>
                <c:pt idx="21">
                  <c:v>0.25300442757747998</c:v>
                </c:pt>
                <c:pt idx="22">
                  <c:v>0</c:v>
                </c:pt>
                <c:pt idx="23">
                  <c:v>0.75901328273244995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B33-4417-8524-62EA0A27DF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5242416"/>
        <c:axId val="235240776"/>
      </c:lineChart>
      <c:catAx>
        <c:axId val="235242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240776"/>
        <c:crosses val="autoZero"/>
        <c:auto val="1"/>
        <c:lblAlgn val="ctr"/>
        <c:lblOffset val="100"/>
        <c:noMultiLvlLbl val="0"/>
      </c:catAx>
      <c:valAx>
        <c:axId val="235240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242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42717</c:v>
                </c:pt>
                <c:pt idx="1">
                  <c:v>42718</c:v>
                </c:pt>
                <c:pt idx="2">
                  <c:v>42719</c:v>
                </c:pt>
                <c:pt idx="3">
                  <c:v>42720</c:v>
                </c:pt>
                <c:pt idx="4">
                  <c:v>42721</c:v>
                </c:pt>
                <c:pt idx="5">
                  <c:v>42722</c:v>
                </c:pt>
                <c:pt idx="6">
                  <c:v>42723</c:v>
                </c:pt>
                <c:pt idx="7">
                  <c:v>42724</c:v>
                </c:pt>
                <c:pt idx="8">
                  <c:v>42725</c:v>
                </c:pt>
                <c:pt idx="9">
                  <c:v>42726</c:v>
                </c:pt>
                <c:pt idx="10">
                  <c:v>42727</c:v>
                </c:pt>
                <c:pt idx="11">
                  <c:v>42728</c:v>
                </c:pt>
                <c:pt idx="12">
                  <c:v>42729</c:v>
                </c:pt>
                <c:pt idx="13">
                  <c:v>42730</c:v>
                </c:pt>
                <c:pt idx="14">
                  <c:v>42731</c:v>
                </c:pt>
                <c:pt idx="15">
                  <c:v>42732</c:v>
                </c:pt>
                <c:pt idx="16">
                  <c:v>42733</c:v>
                </c:pt>
                <c:pt idx="17">
                  <c:v>42734</c:v>
                </c:pt>
                <c:pt idx="18">
                  <c:v>42735</c:v>
                </c:pt>
                <c:pt idx="19">
                  <c:v>42736</c:v>
                </c:pt>
                <c:pt idx="20">
                  <c:v>42737</c:v>
                </c:pt>
                <c:pt idx="21">
                  <c:v>42738</c:v>
                </c:pt>
                <c:pt idx="22">
                  <c:v>42739</c:v>
                </c:pt>
                <c:pt idx="23">
                  <c:v>42740</c:v>
                </c:pt>
                <c:pt idx="24">
                  <c:v>42741</c:v>
                </c:pt>
                <c:pt idx="25">
                  <c:v>42742</c:v>
                </c:pt>
                <c:pt idx="26">
                  <c:v>42743</c:v>
                </c:pt>
                <c:pt idx="27">
                  <c:v>42744</c:v>
                </c:pt>
                <c:pt idx="28">
                  <c:v>42745</c:v>
                </c:pt>
                <c:pt idx="29">
                  <c:v>42746</c:v>
                </c:pt>
                <c:pt idx="30">
                  <c:v>42747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4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3</c:v>
                </c:pt>
                <c:pt idx="24">
                  <c:v>0</c:v>
                </c:pt>
                <c:pt idx="25">
                  <c:v>2</c:v>
                </c:pt>
                <c:pt idx="26">
                  <c:v>3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41F-4D34-A932-65B97FD561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032016"/>
        <c:axId val="276033000"/>
      </c:lineChart>
      <c:dateAx>
        <c:axId val="276032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033000"/>
        <c:crosses val="autoZero"/>
        <c:auto val="1"/>
        <c:lblOffset val="100"/>
        <c:baseTimeUnit val="days"/>
      </c:dateAx>
      <c:valAx>
        <c:axId val="276033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032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D8-4A32-8D49-6B216378DA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6030376"/>
        <c:axId val="276030704"/>
      </c:barChart>
      <c:catAx>
        <c:axId val="276030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030704"/>
        <c:crosses val="autoZero"/>
        <c:auto val="1"/>
        <c:lblAlgn val="ctr"/>
        <c:lblOffset val="100"/>
        <c:noMultiLvlLbl val="0"/>
      </c:catAx>
      <c:valAx>
        <c:axId val="276030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030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150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57490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283306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29285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02459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33963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21323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49488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75751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93962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0319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36263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38330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12780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47776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00445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7195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@visithonduras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0.2976%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247301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905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27740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4101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697595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75488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950044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8092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006818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729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735274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76912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Tweet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953555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5522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29024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80547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415001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4123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388963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81608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218641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4194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194153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2308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Response Times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052250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9648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46377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2217862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47530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11281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59078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08760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83447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149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 - 2016-12-21 14:19:23</a:t>
                      </a:r>
                      <a:r>
                        <a:rPr lang="es-ES" sz="1000"/>
                        <a:t>
RT @marcaHONDURAS: Choice Aire inicia operaciones hoy en #Honduras. Todos los detalles aquí https://t.co/2vD6iOGjeS https://t.co/vZZX0vjNhy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470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 - 2016-12-28 19:24:47</a:t>
                      </a:r>
                      <a:r>
                        <a:rPr lang="es-ES" sz="1000"/>
                        <a:t>
RT @marcaHONDURAS: Explora el colorido fondo del arrecife mesoamericano en #Honduras, el segundo arrecife más grande del mundo. @visithondu…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652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 - 2017-01-02 13:39:12</a:t>
                      </a:r>
                      <a:r>
                        <a:rPr lang="es-ES" sz="1000"/>
                        <a:t>
RT @marcaHONDURAS: Uno de los medios de mayor influencia en Estados Unidos #TheNewYorker pública artículo sobre Ciudad Blanca. https://t.co…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615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- 2016-12-15 14:30:47</a:t>
                      </a:r>
                      <a:r>
                        <a:rPr lang="en-US" sz="1000"/>
                        <a:t>
We think that getting to know the endemic pink boa is a great excuse to #VisitHonduras…. Only in #Honduras!… https://t.co/ET5oU2cJhd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1.6268%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068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- 2017-01-05 13:33:48</a:t>
                      </a:r>
                      <a:r>
                        <a:rPr lang="en-US" sz="1000"/>
                        <a:t>
RT @MyFrogCroaked: I found this pretty katydid at my @HondurasARCC #frog rescue site at Lancetilla Botanical #Garden in Tela, Honduras. #na…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379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- 2016-12-28 12:26:07</a:t>
                      </a:r>
                      <a:r>
                        <a:rPr lang="en-US" sz="1000"/>
                        <a:t>
Dip your toes in this clear water and you will feel instant happines. Don't believe us? Try it! #VisitHonduras… https://t.co/XkgSnvVjGp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2.0716%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15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- 2017-01-08 20:33:31</a:t>
                      </a:r>
                      <a:r>
                        <a:rPr lang="en-US" sz="1000"/>
                        <a:t>
Nope! This is not a stealed shot from a pirates movie, this is true adventure and beauty in #Roatan #BayIslands… https://t.co/gzH87KBgEd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1.0280%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26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- 2016-12-20 22:30:32</a:t>
                      </a:r>
                      <a:r>
                        <a:rPr lang="en-US" sz="1000"/>
                        <a:t>
If we are sure of something is that only the picture of this gorgeous #beach should be enough reason for you to be… https://t.co/QA8Cqz68kb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1.2322%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934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- 2016-12-16 19:31:21</a:t>
                      </a:r>
                      <a:r>
                        <a:rPr lang="en-US" sz="1000"/>
                        <a:t>
Where are you taking your next #adventure? Start in #Utila for the perfect beginning! #VisitHonduras https://t.co/hkR3LsCc5i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0.8588%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112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- 2017-01-06 15:02:28</a:t>
                      </a:r>
                      <a:r>
                        <a:rPr lang="en-US" sz="1000"/>
                        <a:t>
We can't imagine a better place to start your weekend! #Roatan is waiting for you! #VisitHonduras https://t.co/vk6GlrXVZF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1.0280%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982601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4649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56948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6145779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39764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45260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11433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0034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83374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145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- 2016-12-20 19:05:46</a:t>
                      </a:r>
                      <a:r>
                        <a:rPr lang="en-US" sz="1000"/>
                        <a:t>
The countdown is getting more exiting! Today we'll be drinking this traditional christmas drink!… https://t.co/FKN5F6i7BO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0.5687%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209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- 2017-01-11 18:01:13</a:t>
                      </a:r>
                      <a:r>
                        <a:rPr lang="en-US" sz="1000"/>
                        <a:t>
Someone told us that January is #SoupMonth, so we're sharing our favorite #Honduran soups! Which one is yours? https://t.co/K0xsraIaGh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0.3759%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44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- 2016-12-21 17:00:03</a:t>
                      </a:r>
                      <a:r>
                        <a:rPr lang="en-US" sz="1000"/>
                        <a:t>
If you're in #Honduras you HAVE TO eat this desert while waiting for Christmas #4DaysUntilChristmas #Countdown https://t.co/gJNbeAttJr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0.3788%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903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- 2016-12-30 18:55:01</a:t>
                      </a:r>
                      <a:r>
                        <a:rPr lang="en-US" sz="1000"/>
                        <a:t>
We are here to predict your future and we are sure this new year will be as bright and beautiful as this macaw!… https://t.co/tyGpTje2mh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0.6573%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626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- 2017-01-04 19:08:48</a:t>
                      </a:r>
                      <a:r>
                        <a:rPr lang="en-US" sz="1000"/>
                        <a:t>
We're a country proud of our roots, and we love to have parades and parties that'll honor this! Come and party with… https://t.co/BXmH5juiCZ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0.7491%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3093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- 2017-01-04 12:15:18</a:t>
                      </a:r>
                      <a:r>
                        <a:rPr lang="en-US" sz="1000"/>
                        <a:t>
The smell of dawn in the #Yojoa Lake is enough of an excuse to wake up early! #VisitHonduras #Honduras #dawn https://t.co/yMNsvlvJz2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0.4682%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295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- 2017-01-08 23:08:44</a:t>
                      </a:r>
                      <a:r>
                        <a:rPr lang="en-US" sz="1000"/>
                        <a:t>
Say good bye to another #wonderful day in #Honduras #VisitHonduras #SanLorenzo https://t.co/OlSnjxJNHt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0.4673%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555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- 2016-12-29 15:20:36</a:t>
                      </a:r>
                      <a:r>
                        <a:rPr lang="en-US" sz="1000"/>
                        <a:t>
Hello everyone! What are you doing? Because we're here having the time of our lives, join us! #VisitHonduras #Roatan https://t.co/D2gaqaAEui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0.3766%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784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- 2016-12-14 18:48:49</a:t>
                      </a:r>
                      <a:r>
                        <a:rPr lang="en-US" sz="1000"/>
                        <a:t>
Important message for everyone! Today can be #givingwednesday if you help! https://t.co/Z52GnA8i0f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1.1483%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6171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- 2017-01-08 17:29:57</a:t>
                      </a:r>
                      <a:r>
                        <a:rPr lang="en-US" sz="1000"/>
                        <a:t>
The week is over, but in #Honduras the adventure is never over! #HappySunday #VisitHonduras https://t.co/K9SinRn0xS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0.4673%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602440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5551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99501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4108010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73652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32578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25080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63685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82401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7013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- 2016-12-22 17:40:51</a:t>
                      </a:r>
                      <a:r>
                        <a:rPr lang="en-US" sz="1000"/>
                        <a:t>
Divide your fun between beach and mountain… you can and you will have it all in #Trujillo #Honduras #VisitHonduras https://t.co/KfmU7yHoFJ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0.2844%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109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- 2016-12-22 15:05:20</a:t>
                      </a:r>
                      <a:r>
                        <a:rPr lang="en-US" sz="1000"/>
                        <a:t>
Here are our top 5 favorite places to visit in #Honduras, do you agree with us? #VisitHonduras https://t.co/7S8nDQWNvp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0.2844%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517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- 2016-12-27 18:50:00</a:t>
                      </a:r>
                      <a:r>
                        <a:rPr lang="en-US" sz="1000"/>
                        <a:t>
The sweet taste of our local fruits will make you forget about everything and will make you feel happy inside!… https://t.co/NL7c19h6XZ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0.6598%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9365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- 2016-12-15 12:42:23</a:t>
                      </a:r>
                      <a:r>
                        <a:rPr lang="en-US" sz="1000"/>
                        <a:t>
Enjoy these fun facts of #Roatan and while you're doing that suscribe to our youtube chanel! @VisitHonduras https://t.co/bLs3x5veTQ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0.2871%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46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 - 2017-01-05 18:17:34</a:t>
                      </a:r>
                      <a:r>
                        <a:rPr lang="es-ES" sz="1000"/>
                        <a:t>
RT @HondurasPost: Roatán
Foto por @hitorihouse
#roatan #honduras #honduraspost #catracha #catracho #latam #… https://t.co/urXKaFGLxU https…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45818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07307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70566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62063703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377315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45978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999972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3335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@marcaHONDURAS - 2017-01-08 20:00:01</a:t>
                      </a:r>
                      <a:r>
                        <a:rPr lang="es-ES" sz="1000"/>
                        <a:t>
¡Disfruta de la naturaleza y belleza de Cayos Cochinos! ¿Ya los conoces? @visithonduras https://t.co/xTHxJIuRYj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7646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@Global_Gaz - 2016-12-14 01:57:57</a:t>
                      </a:r>
                      <a:r>
                        <a:rPr lang="en-US" sz="1000"/>
                        <a:t>
@visithonduras It has been 2 weeks, no one has answered any phone calls or emails.Can anyone help a tourist who wants to visit your country?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786231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5118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97711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1191690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66803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923906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110049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092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@marcaHONDURAS - 2017-01-08 20:00:01</a:t>
                      </a:r>
                      <a:r>
                        <a:rPr lang="es-ES" sz="1000"/>
                        <a:t>
¡Disfruta de la naturaleza y belleza de Cayos Cochinos! ¿Ya los conoces? @visithonduras https://t.co/xTHxJIuRYj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4194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@RoatanGallery - 2017-01-03 18:48:28</a:t>
                      </a:r>
                      <a:r>
                        <a:rPr lang="en-US" sz="1000"/>
                        <a:t>
Punta Gorda, #Roatan #Honduras Photo:@ShawnJacksonRTB #travel @visithonduras https://t.co/mYKHfZ2Ten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35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@MahFooD_86 - 2017-01-08 16:31:14</a:t>
                      </a:r>
                      <a:r>
                        <a:rPr lang="es-ES" sz="1000"/>
                        <a:t>
@marcaHONDURAS @visithonduras sean serios cual lago de yojoa?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29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@Alfonso17888347 - 2017-01-07 20:08:39</a:t>
                      </a:r>
                      <a:r>
                        <a:rPr lang="es-ES" sz="1000"/>
                        <a:t>
@marcaHONDURAS @visithonduras : solo que los que están en esta dictadura no te respetara como turista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140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@MzCatalina - 2017-01-07 19:49:07</a:t>
                      </a:r>
                      <a:r>
                        <a:rPr lang="es-ES" sz="1000"/>
                        <a:t>
@marcaHONDURAS @visithonduras ciertamente #Honduras tiene uno de los mejores clima y cuenta con playas hermosas @radioamericahn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216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@karenMe20525218 - 2017-01-05 14:19:07</a:t>
                      </a:r>
                      <a:r>
                        <a:rPr lang="es-ES" sz="1000"/>
                        <a:t>
@marcaHONDURAS @chedraniuno @visithonduras HONDURAS ES HERMOSA CON UN GOBIERNO QUE LE AYUDA A LOS POBRES NO LE QUITA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2256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@druppo666 - 2017-01-08 17:51:56</a:t>
                      </a:r>
                      <a:r>
                        <a:rPr lang="en-US" sz="1000"/>
                        <a:t>
@visithonduras Picobonito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0515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@alexgabarlin - 2016-12-23 16:12:57</a:t>
                      </a:r>
                      <a:r>
                        <a:rPr lang="es-ES" sz="1000"/>
                        <a:t>
@UrsulaKiener @air_panama @ATP_panama @HN_Travel @visithonduras excelente noticia! Es un lugar muy hermoso para conocer o volver a visitar!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135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@roaariolobo0601 - 2017-01-12 00:18:25</a:t>
                      </a:r>
                      <a:r>
                        <a:rPr lang="en-US" sz="1000"/>
                        <a:t>
@marcaHONDURAS @NYDailyNews @visithonduras @HildaHernandezA @EyC_HND @LaTribunahn @diarioelheraldo @Abriendo_Brecha @televicentrohn bello PB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9770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@WorldAdvDivers - 2017-01-10 16:50:13</a:t>
                      </a:r>
                      <a:r>
                        <a:rPr lang="en-US" sz="1000"/>
                        <a:t>
@visithonduras Thanks, I'm coming soon ;)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01/10/2017 20:21:32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709269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5564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26687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007428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62585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560987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11679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2752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@homesgofast - 2017-01-09 11:25:50</a:t>
                      </a:r>
                      <a:r>
                        <a:rPr lang="en-US" sz="1000"/>
                        <a:t>
@marcaHONDURAS @EyC_HND @visithonduras increasing accessibility for foreign buyers https://t.co/snDb1yZYzy https://t.co/IRUFKb3zuC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2124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@karenMe20525218 - 2017-01-05 14:18:24</a:t>
                      </a:r>
                      <a:r>
                        <a:rPr lang="es-ES" sz="1000"/>
                        <a:t>
@marcaHONDURAS @chedraniuno @visithonduras GOBIERNO DE JOH PAGUEN SALARIOS A DOCENTES 2010 AL 2016 ..SALARIOS DEL MES .VACACIONES PAGUEN YA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4156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@DASP02 - 2017-01-05 13:20:14</a:t>
                      </a:r>
                      <a:r>
                        <a:rPr lang="es-ES" sz="1000"/>
                        <a:t>
@marcaHONDURAS @EyC_HND @visithonduras Nuevas aerolíneas que generan mas empleos y mas progreso para #AdelanteJOH #VamosPorMasCambios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573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@jcnfutbol1 - 2016-12-30 05:00:22</a:t>
                      </a:r>
                      <a:r>
                        <a:rPr lang="en-US" sz="1000"/>
                        <a:t>
@marcaHONDURAS @visithonduras @EyC_HND @HildaHernandezA @JuanOrlandoH @TNH_canal8 @hondurastips Y @marcaHONDURAS pr… https://t.co/DHG8zfnwnf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5882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@maiizel - 2016-12-29 22:45:43</a:t>
                      </a:r>
                      <a:r>
                        <a:rPr lang="en-US" sz="1000"/>
                        <a:t>
@marcaHONDURAS @cesarvmolina @EyC_HND @HildaHernandezA @visithonduras En #Marcala ❤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9123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@Marlyn_Ordonez - 2016-12-27 15:14:46</a:t>
                      </a:r>
                      <a:r>
                        <a:rPr lang="es-ES" sz="1000"/>
                        <a:t>
@marcaHONDURAS @EyC_HND @HildaHernandezA @TNH_canal8 @visithonduras @Abriendo_BrechaExcelente ver como gracias su trabajo tenemos logros.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7958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@LeanaDiputada - 2016-12-30 11:18:06</a:t>
                      </a:r>
                      <a:r>
                        <a:rPr lang="es-ES" sz="1000"/>
                        <a:t>
@marcaHONDURAS @EyC_HND @HildaHernandezA @visithonduras puede haber algo más rico que la baleada? Y más con aguacate! 🤤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4521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@apieceofjordan - 2016-12-30 13:19:13</a:t>
                      </a:r>
                      <a:r>
                        <a:rPr lang="en-US" sz="1000"/>
                        <a:t>
@BaurJoe @VisitBritain @VisitJordan @Italia @alaskatravlnews @AKRR @visit_dresden @visithonduras @PicoBonito @visitcentroamer thanks joe!!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0333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@Global_Gaz - 2016-12-14 01:57:57</a:t>
                      </a:r>
                      <a:r>
                        <a:rPr lang="en-US" sz="1000"/>
                        <a:t>
@visithonduras It has been 2 weeks, no one has answered any phone calls or emails.Can anyone help a tourist who wants to visit your country?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280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@drogerp - 2016-12-31 02:07:43</a:t>
                      </a:r>
                      <a:r>
                        <a:rPr lang="es-ES" sz="1000"/>
                        <a:t>
@marcaHONDURAS @visithonduras @EyC_HND @HildaHernandezA @TNH_canal8  Ya encontraron a la bióloga desaparecida en el Celaque???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8017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7462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73164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470311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2537221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615000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7303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@robmazariegos5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7587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@FariddAlexander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314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@CaribeLat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367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@druppo666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505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@Mariely0088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036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@OhStyloCENTRO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7302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@100catrachos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314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@DiscoverRoatan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4622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@sajime52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613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@RoatanGallery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58656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54417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87880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8461523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2786712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365359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1325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@EmbHn_Israel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0721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@karenMe20525218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679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@Roberto25925741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806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@Ramire45andres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577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@YefryNues1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224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@HondurasARCC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905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@ywaldina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0849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@ccaceres25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1465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@JorgePosadas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4928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@Roatan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35011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5621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1092</Words>
  <Application>Microsoft Office PowerPoint</Application>
  <PresentationFormat>On-screen Show (4:3)</PresentationFormat>
  <Paragraphs>427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Reporte Twitter</vt:lpstr>
      <vt:lpstr>Key Metrics Table</vt:lpstr>
      <vt:lpstr>Key Metrics Radar</vt:lpstr>
      <vt:lpstr>Followers Total</vt:lpstr>
      <vt:lpstr>Followers Change</vt:lpstr>
      <vt:lpstr>Followers Change Per Weekday</vt:lpstr>
      <vt:lpstr>Own Tweets</vt:lpstr>
      <vt:lpstr>Tweet Type Distribution</vt:lpstr>
      <vt:lpstr>Own Tweets By Weekday</vt:lpstr>
      <vt:lpstr>Interaction Rate By Weekday</vt:lpstr>
      <vt:lpstr>Own Tweets By Hour</vt:lpstr>
      <vt:lpstr>Interaction Rate By Hour</vt:lpstr>
      <vt:lpstr>Mentions</vt:lpstr>
      <vt:lpstr>Response Times</vt:lpstr>
      <vt:lpstr>Own and Retweeted Tweets Table - 1 of 3</vt:lpstr>
      <vt:lpstr>Own and Retweeted Tweets Table - 2 of 3</vt:lpstr>
      <vt:lpstr>Own and Retweeted Tweets Table - 3 of 3</vt:lpstr>
      <vt:lpstr>Questions Table</vt:lpstr>
      <vt:lpstr>Mentions Table - 1 of 2</vt:lpstr>
      <vt:lpstr>Mentions Table - 2 of 2</vt:lpstr>
      <vt:lpstr>Key Influencers - 1 of 2</vt:lpstr>
      <vt:lpstr>Key Influencers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2017-01-16T15:00:11Z</dcterms:created>
  <dcterms:modified xsi:type="dcterms:W3CDTF">2017-01-16T15:01:12Z</dcterms:modified>
</cp:coreProperties>
</file>