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70-488C-97B9-CC709ED70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0862760"/>
        <c:axId val="250863744"/>
      </c:radarChart>
      <c:catAx>
        <c:axId val="25086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63744"/>
        <c:crosses val="autoZero"/>
        <c:auto val="1"/>
        <c:lblAlgn val="ctr"/>
        <c:lblOffset val="100"/>
        <c:noMultiLvlLbl val="0"/>
      </c:catAx>
      <c:valAx>
        <c:axId val="25086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6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</c:v>
                </c:pt>
                <c:pt idx="1">
                  <c:v>1045</c:v>
                </c:pt>
                <c:pt idx="2">
                  <c:v>1045</c:v>
                </c:pt>
                <c:pt idx="3">
                  <c:v>1048</c:v>
                </c:pt>
                <c:pt idx="4">
                  <c:v>1055</c:v>
                </c:pt>
                <c:pt idx="5">
                  <c:v>1055</c:v>
                </c:pt>
                <c:pt idx="6">
                  <c:v>1056</c:v>
                </c:pt>
                <c:pt idx="7">
                  <c:v>1055</c:v>
                </c:pt>
                <c:pt idx="8">
                  <c:v>1056</c:v>
                </c:pt>
                <c:pt idx="9">
                  <c:v>1055</c:v>
                </c:pt>
                <c:pt idx="10">
                  <c:v>1056</c:v>
                </c:pt>
                <c:pt idx="11">
                  <c:v>1057</c:v>
                </c:pt>
                <c:pt idx="12">
                  <c:v>1057</c:v>
                </c:pt>
                <c:pt idx="13">
                  <c:v>1060</c:v>
                </c:pt>
                <c:pt idx="14">
                  <c:v>1061</c:v>
                </c:pt>
                <c:pt idx="15">
                  <c:v>1062</c:v>
                </c:pt>
                <c:pt idx="16">
                  <c:v>1062</c:v>
                </c:pt>
                <c:pt idx="17">
                  <c:v>1065</c:v>
                </c:pt>
                <c:pt idx="18">
                  <c:v>1065</c:v>
                </c:pt>
                <c:pt idx="19">
                  <c:v>1065</c:v>
                </c:pt>
                <c:pt idx="20">
                  <c:v>1066</c:v>
                </c:pt>
                <c:pt idx="21">
                  <c:v>1066</c:v>
                </c:pt>
                <c:pt idx="22">
                  <c:v>1068</c:v>
                </c:pt>
                <c:pt idx="23">
                  <c:v>1071</c:v>
                </c:pt>
                <c:pt idx="24">
                  <c:v>1070</c:v>
                </c:pt>
                <c:pt idx="25">
                  <c:v>1070</c:v>
                </c:pt>
                <c:pt idx="26">
                  <c:v>1070</c:v>
                </c:pt>
                <c:pt idx="27">
                  <c:v>1073</c:v>
                </c:pt>
                <c:pt idx="28">
                  <c:v>1065</c:v>
                </c:pt>
                <c:pt idx="29">
                  <c:v>1064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39-4CD3-838C-0FD7C9BB6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67440"/>
        <c:axId val="277564816"/>
      </c:lineChart>
      <c:dateAx>
        <c:axId val="27756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64816"/>
        <c:crosses val="autoZero"/>
        <c:auto val="1"/>
        <c:lblOffset val="100"/>
        <c:baseTimeUnit val="days"/>
      </c:dateAx>
      <c:valAx>
        <c:axId val="27756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6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-8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05-4594-B49F-5B84A7646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255032"/>
        <c:axId val="244332744"/>
      </c:lineChart>
      <c:dateAx>
        <c:axId val="244255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32744"/>
        <c:crosses val="autoZero"/>
        <c:auto val="1"/>
        <c:lblOffset val="100"/>
        <c:baseTimeUnit val="days"/>
      </c:dateAx>
      <c:valAx>
        <c:axId val="24433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5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A8-45A5-AC85-D32FE237C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447552"/>
        <c:axId val="280447880"/>
      </c:barChart>
      <c:catAx>
        <c:axId val="28044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47880"/>
        <c:crosses val="autoZero"/>
        <c:auto val="1"/>
        <c:lblAlgn val="ctr"/>
        <c:lblOffset val="100"/>
        <c:noMultiLvlLbl val="0"/>
      </c:catAx>
      <c:valAx>
        <c:axId val="28044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4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16-4BD0-9465-BDFC0F553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32600"/>
        <c:axId val="283833912"/>
      </c:lineChart>
      <c:dateAx>
        <c:axId val="283832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3912"/>
        <c:crosses val="autoZero"/>
        <c:auto val="1"/>
        <c:lblOffset val="100"/>
        <c:baseTimeUnit val="days"/>
      </c:dateAx>
      <c:valAx>
        <c:axId val="28383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88-453F-97EC-3E7FB93C0E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88-453F-97EC-3E7FB93C0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826368"/>
        <c:axId val="283826696"/>
      </c:barChart>
      <c:catAx>
        <c:axId val="28382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26696"/>
        <c:crosses val="autoZero"/>
        <c:auto val="1"/>
        <c:lblAlgn val="ctr"/>
        <c:lblOffset val="100"/>
        <c:noMultiLvlLbl val="0"/>
      </c:catAx>
      <c:valAx>
        <c:axId val="28382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2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16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92-48E3-A48D-4706A7871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832272"/>
        <c:axId val="283834896"/>
      </c:barChart>
      <c:catAx>
        <c:axId val="28383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4896"/>
        <c:crosses val="autoZero"/>
        <c:auto val="1"/>
        <c:lblAlgn val="ctr"/>
        <c:lblOffset val="100"/>
        <c:noMultiLvlLbl val="0"/>
      </c:catAx>
      <c:valAx>
        <c:axId val="28383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0.21821631878558001</c:v>
                </c:pt>
                <c:pt idx="1">
                  <c:v>0.24773350200295</c:v>
                </c:pt>
                <c:pt idx="2">
                  <c:v>0.44473434535104001</c:v>
                </c:pt>
                <c:pt idx="3">
                  <c:v>0.33884521550556002</c:v>
                </c:pt>
                <c:pt idx="4">
                  <c:v>0.24667931688805</c:v>
                </c:pt>
                <c:pt idx="5">
                  <c:v>7.5901328273245E-2</c:v>
                </c:pt>
                <c:pt idx="6">
                  <c:v>0.45066413662239002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8-44E5-98AB-BB19E595F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838832"/>
        <c:axId val="283836536"/>
      </c:barChart>
      <c:catAx>
        <c:axId val="28383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6536"/>
        <c:crosses val="autoZero"/>
        <c:auto val="1"/>
        <c:lblAlgn val="ctr"/>
        <c:lblOffset val="100"/>
        <c:noMultiLvlLbl val="0"/>
      </c:catAx>
      <c:valAx>
        <c:axId val="28383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16</c:v>
                </c:pt>
                <c:pt idx="14">
                  <c:v>8</c:v>
                </c:pt>
                <c:pt idx="15">
                  <c:v>7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98-4ABB-8067-6A453E6EC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445256"/>
        <c:axId val="277569080"/>
      </c:lineChart>
      <c:catAx>
        <c:axId val="28044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69080"/>
        <c:crosses val="autoZero"/>
        <c:auto val="1"/>
        <c:lblAlgn val="ctr"/>
        <c:lblOffset val="100"/>
        <c:noMultiLvlLbl val="0"/>
      </c:catAx>
      <c:valAx>
        <c:axId val="27756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4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0.47438330170777998</c:v>
                </c:pt>
                <c:pt idx="1">
                  <c:v>9.4876660341555993E-2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0.32020872865275002</c:v>
                </c:pt>
                <c:pt idx="14">
                  <c:v>0.10673624288425</c:v>
                </c:pt>
                <c:pt idx="15">
                  <c:v>0.33884521550556002</c:v>
                </c:pt>
                <c:pt idx="16">
                  <c:v>0.28462998102467002</c:v>
                </c:pt>
                <c:pt idx="17">
                  <c:v>9.4876660341555993E-2</c:v>
                </c:pt>
                <c:pt idx="18">
                  <c:v>0.26091081593928001</c:v>
                </c:pt>
                <c:pt idx="19">
                  <c:v>0.44275774826059</c:v>
                </c:pt>
                <c:pt idx="20">
                  <c:v>0.44275774826059</c:v>
                </c:pt>
                <c:pt idx="21">
                  <c:v>0.25300442757747998</c:v>
                </c:pt>
                <c:pt idx="22">
                  <c:v>0</c:v>
                </c:pt>
                <c:pt idx="23">
                  <c:v>0.75901328273244995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91-4CCB-A4C5-967C317A9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37520"/>
        <c:axId val="283827680"/>
      </c:lineChart>
      <c:catAx>
        <c:axId val="28383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27680"/>
        <c:crosses val="autoZero"/>
        <c:auto val="1"/>
        <c:lblAlgn val="ctr"/>
        <c:lblOffset val="100"/>
        <c:noMultiLvlLbl val="0"/>
      </c:catAx>
      <c:valAx>
        <c:axId val="28382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3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89-442B-8D1E-A219525CD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36392"/>
        <c:axId val="282033112"/>
      </c:lineChart>
      <c:dateAx>
        <c:axId val="28203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3112"/>
        <c:crosses val="autoZero"/>
        <c:auto val="1"/>
        <c:lblOffset val="100"/>
        <c:baseTimeUnit val="days"/>
      </c:dateAx>
      <c:valAx>
        <c:axId val="28203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A0-4A5C-BFA0-64CCAFBEA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027864"/>
        <c:axId val="282031800"/>
      </c:barChart>
      <c:catAx>
        <c:axId val="28202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1800"/>
        <c:crosses val="autoZero"/>
        <c:auto val="1"/>
        <c:lblAlgn val="ctr"/>
        <c:lblOffset val="100"/>
        <c:noMultiLvlLbl val="0"/>
      </c:catAx>
      <c:valAx>
        <c:axId val="28203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2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845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24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63963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483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102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310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4171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455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725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753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675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765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710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5760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59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575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51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74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40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707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718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32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685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2978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4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8678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99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975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018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0065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808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8711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39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2086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332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913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662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1450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102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277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689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315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89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878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16823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906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033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996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796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69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36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- 2016-12-21 14:19:23</a:t>
                      </a:r>
                      <a:r>
                        <a:rPr lang="es-ES" sz="1000"/>
                        <a:t>
RT @marcaHONDURAS: Choice Aire inicia operaciones hoy en #Honduras. Todos los detalles aquí https://t.co/2vD6iOGjeS https://t.co/vZZX0vjNhy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27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- 2016-12-28 19:24:47</a:t>
                      </a:r>
                      <a:r>
                        <a:rPr lang="es-ES" sz="1000"/>
                        <a:t>
RT @marcaHONDURAS: Explora el colorido fondo del arrecife mesoamericano en #Honduras, el segundo arrecife más grande del mundo. @visithondu…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34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- 2017-01-02 13:39:12</a:t>
                      </a:r>
                      <a:r>
                        <a:rPr lang="es-ES" sz="1000"/>
                        <a:t>
RT @marcaHONDURAS: Uno de los medios de mayor influencia en Estados Unidos #TheNewYorker pública artículo sobre Ciudad Blanca.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57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14:30:47</a:t>
                      </a:r>
                      <a:r>
                        <a:rPr lang="en-US" sz="1000"/>
                        <a:t>
We think that getting to know the endemic pink boa is a great excuse to #VisitHonduras…. Only in #Honduras!… https://t.co/ET5oU2cJhd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82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- 2017-01-05 13:33:48</a:t>
                      </a:r>
                      <a:r>
                        <a:rPr lang="en-US" sz="1000"/>
                        <a:t>
RT @MyFrogCroaked: I found this pretty katydid at my @HondurasARCC #frog rescue site at Lancetilla Botanical #Garden in Tela, Honduras. #na…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19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- 2016-12-28 12:26:07</a:t>
                      </a:r>
                      <a:r>
                        <a:rPr lang="en-US" sz="1000"/>
                        <a:t>
Dip your toes in this clear water and you will feel instant happines. Don't believe us? Try it! #VisitHonduras… https://t.co/XkgSnvVjGp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15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20:33:31</a:t>
                      </a:r>
                      <a:r>
                        <a:rPr lang="en-US" sz="1000"/>
                        <a:t>
Nope! This is not a stealed shot from a pirates movie, this is true adventure and beauty in #Roatan #BayIslands… https://t.co/gzH87KBgEd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6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22:30:32</a:t>
                      </a:r>
                      <a:r>
                        <a:rPr lang="en-US" sz="1000"/>
                        <a:t>
If we are sure of something is that only the picture of this gorgeous #beach should be enough reason for you to be… https://t.co/QA8Cqz68kb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3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- 2016-12-16 19:31:21</a:t>
                      </a:r>
                      <a:r>
                        <a:rPr lang="en-US" sz="1000"/>
                        <a:t>
Where are you taking your next #adventure? Start in #Utila for the perfect beginning! #VisitHonduras https://t.co/hkR3LsCc5i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41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- 2017-01-06 15:02:28</a:t>
                      </a:r>
                      <a:r>
                        <a:rPr lang="en-US" sz="1000"/>
                        <a:t>
We can't imagine a better place to start your weekend! #Roatan is waiting for you! #VisitHonduras https://t.co/vk6GlrXVZF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9099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021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849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19464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604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5156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03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50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600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8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19:05:46</a:t>
                      </a:r>
                      <a:r>
                        <a:rPr lang="en-US" sz="1000"/>
                        <a:t>
The countdown is getting more exiting! Today we'll be drinking this traditional christmas drink!… https://t.co/FKN5F6i7BO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55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- 2017-01-11 18:01:13</a:t>
                      </a:r>
                      <a:r>
                        <a:rPr lang="en-US" sz="1000"/>
                        <a:t>
Someone told us that January is #SoupMonth, so we're sharing our favorite #Honduran soups! Which one is yours? https://t.co/K0xsraIaGh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0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- 2016-12-21 17:00:03</a:t>
                      </a:r>
                      <a:r>
                        <a:rPr lang="en-US" sz="1000"/>
                        <a:t>
If you're in #Honduras you HAVE TO eat this desert while waiting for Christmas #4DaysUntilChristmas #Countdown https://t.co/gJNbeAttJr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2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- 2016-12-30 18:55:01</a:t>
                      </a:r>
                      <a:r>
                        <a:rPr lang="en-US" sz="1000"/>
                        <a:t>
We are here to predict your future and we are sure this new year will be as bright and beautiful as this macaw!… https://t.co/tyGpTje2mh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60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19:08:48</a:t>
                      </a:r>
                      <a:r>
                        <a:rPr lang="en-US" sz="1000"/>
                        <a:t>
We're a country proud of our roots, and we love to have parades and parties that'll honor this! Come and party with… https://t.co/BXmH5juiCZ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93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12:15:18</a:t>
                      </a:r>
                      <a:r>
                        <a:rPr lang="en-US" sz="1000"/>
                        <a:t>
The smell of dawn in the #Yojoa Lake is enough of an excuse to wake up early! #VisitHonduras #Honduras #dawn https://t.co/yMNsvlvJz2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87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23:08:44</a:t>
                      </a:r>
                      <a:r>
                        <a:rPr lang="en-US" sz="1000"/>
                        <a:t>
Say good bye to another #wonderful day in #Honduras #VisitHonduras #SanLorenzo https://t.co/OlSnjxJNHt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01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- 2016-12-29 15:20:36</a:t>
                      </a:r>
                      <a:r>
                        <a:rPr lang="en-US" sz="1000"/>
                        <a:t>
Hello everyone! What are you doing? Because we're here having the time of our lives, join us! #VisitHonduras #Roatan https://t.co/D2gaqaAEui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75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- 2016-12-14 18:48:49</a:t>
                      </a:r>
                      <a:r>
                        <a:rPr lang="en-US" sz="1000"/>
                        <a:t>
Important message for everyone! Today can be #givingwednesday if you help! https://t.co/Z52GnA8i0f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2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17:29:57</a:t>
                      </a:r>
                      <a:r>
                        <a:rPr lang="en-US" sz="1000"/>
                        <a:t>
The week is over, but in #Honduras the adventure is never over! #HappySunday #VisitHonduras https://t.co/K9SinRn0xS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7286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23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595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62527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1901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943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449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69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536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3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17:40:51</a:t>
                      </a:r>
                      <a:r>
                        <a:rPr lang="en-US" sz="1000"/>
                        <a:t>
Divide your fun between beach and mountain… you can and you will have it all in #Trujillo #Honduras #VisitHonduras https://t.co/KfmU7yHoFJ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93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15:05:20</a:t>
                      </a:r>
                      <a:r>
                        <a:rPr lang="en-US" sz="1000"/>
                        <a:t>
Here are our top 5 favorite places to visit in #Honduras, do you agree with us? #VisitHonduras https://t.co/7S8nDQWNvp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83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- 2016-12-27 18:50:00</a:t>
                      </a:r>
                      <a:r>
                        <a:rPr lang="en-US" sz="1000"/>
                        <a:t>
The sweet taste of our local fruits will make you forget about everything and will make you feel happy inside!… https://t.co/NL7c19h6XZ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24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12:42:23</a:t>
                      </a:r>
                      <a:r>
                        <a:rPr lang="en-US" sz="1000"/>
                        <a:t>
Enjoy these fun facts of #Roatan and while you're doing that suscribe to our youtube chanel! @VisitHonduras https://t.co/bLs3x5veTQ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5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- 2017-01-05 18:17:34</a:t>
                      </a:r>
                      <a:r>
                        <a:rPr lang="es-ES" sz="1000"/>
                        <a:t>
RT @HondurasPost: Roatán
Foto por @hitorihouse
#roatan #honduras #honduraspost #catracha #catracho #latam #… https://t.co/urXKaFGLxU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3566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448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583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755871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82249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52218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0776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01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8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0461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2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797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51349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3164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4652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1661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85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96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@RoatanGallery - 2017-01-03 18:48:28</a:t>
                      </a:r>
                      <a:r>
                        <a:rPr lang="en-US" sz="1000"/>
                        <a:t>
Punta Gorda, #Roatan #Honduras Photo:@ShawnJacksonRTB #travel @visithonduras https://t.co/mYKHfZ2Ten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67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@MahFooD_86 - 2017-01-08 16:31:14</a:t>
                      </a:r>
                      <a:r>
                        <a:rPr lang="es-ES" sz="1000"/>
                        <a:t>
@marcaHONDURAS @visithonduras sean serios cual lago de yojoa?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24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@Alfonso17888347 - 2017-01-07 20:08:39</a:t>
                      </a:r>
                      <a:r>
                        <a:rPr lang="es-ES" sz="1000"/>
                        <a:t>
@marcaHONDURAS @visithonduras : solo que los que están en esta dictadura no te respetara como turista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97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@MzCatalina - 2017-01-07 19:49:07</a:t>
                      </a:r>
                      <a:r>
                        <a:rPr lang="es-ES" sz="1000"/>
                        <a:t>
@marcaHONDURAS @visithonduras ciertamente #Honduras tiene uno de los mejores clima y cuenta con playas hermosas @radioamericahn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87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14:19:07</a:t>
                      </a:r>
                      <a:r>
                        <a:rPr lang="es-ES" sz="1000"/>
                        <a:t>
@marcaHONDURAS @chedraniuno @visithonduras HONDURAS ES HERMOSA CON UN GOBIERNO QUE LE AYUDA A LOS POBRES NO LE QUITA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80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@druppo666 - 2017-01-08 17:51:56</a:t>
                      </a:r>
                      <a:r>
                        <a:rPr lang="en-US" sz="1000"/>
                        <a:t>
@visithonduras Picobonito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39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@alexgabarlin - 2016-12-23 16:12:57</a:t>
                      </a:r>
                      <a:r>
                        <a:rPr lang="es-ES" sz="1000"/>
                        <a:t>
@UrsulaKiener @air_panama @ATP_panama @HN_Travel @visithonduras excelente noticia! Es un lugar muy hermoso para conocer o volver a visitar!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74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@roaariolobo0601 - 2017-01-12 00:18:25</a:t>
                      </a:r>
                      <a:r>
                        <a:rPr lang="en-US" sz="1000"/>
                        <a:t>
@marcaHONDURAS @NYDailyNews @visithonduras @HildaHernandezA @EyC_HND @LaTribunahn @diarioelheraldo @Abriendo_Brecha @televicentrohn bello 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@WorldAdvDivers - 2017-01-10 16:50:13</a:t>
                      </a:r>
                      <a:r>
                        <a:rPr lang="en-US" sz="1000"/>
                        <a:t>
@visithonduras Thanks, I'm coming soon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01/10/2017 20:21:32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8596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710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915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40812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480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2280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8895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43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@homesgofast - 2017-01-09 11:25:50</a:t>
                      </a:r>
                      <a:r>
                        <a:rPr lang="en-US" sz="1000"/>
                        <a:t>
@marcaHONDURAS @EyC_HND @visithonduras increasing accessibility for foreign buyers https://t.co/snDb1yZYzy https://t.co/IRUFKb3zuC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4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14:18:24</a:t>
                      </a:r>
                      <a:r>
                        <a:rPr lang="es-ES" sz="1000"/>
                        <a:t>
@marcaHONDURAS @chedraniuno @visithonduras GOBIERNO DE JOH PAGUEN SALARIOS A DOCENTES 2010 AL 2016 ..SALARIOS DEL MES .VACACIONES PAGUEN 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@DASP02 - 2017-01-05 13:20:14</a:t>
                      </a:r>
                      <a:r>
                        <a:rPr lang="es-ES" sz="1000"/>
                        <a:t>
@marcaHONDURAS @EyC_HND @visithonduras Nuevas aerolíneas que generan mas empleos y mas progreso para #AdelanteJOH #VamosPorMasCambios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2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@jcnfutbol1 - 2016-12-30 05:00:22</a:t>
                      </a:r>
                      <a:r>
                        <a:rPr lang="en-US" sz="1000"/>
                        <a:t>
@marcaHONDURAS @visithonduras @EyC_HND @HildaHernandezA @JuanOrlandoH @TNH_canal8 @hondurastips Y @marcaHONDURAS pr… https://t.co/DHG8zfnwnf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56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@maiizel - 2016-12-29 22:45:43</a:t>
                      </a:r>
                      <a:r>
                        <a:rPr lang="en-US" sz="1000"/>
                        <a:t>
@marcaHONDURAS @cesarvmolina @EyC_HND @HildaHernandezA @visithonduras En #Marcala 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43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@Marlyn_Ordonez - 2016-12-27 15:14:46</a:t>
                      </a:r>
                      <a:r>
                        <a:rPr lang="es-ES" sz="1000"/>
                        <a:t>
@marcaHONDURAS @EyC_HND @HildaHernandezA @TNH_canal8 @visithonduras @Abriendo_BrechaExcelente ver como gracias su trabajo tenemos logros.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77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@LeanaDiputada - 2016-12-30 11:18:06</a:t>
                      </a:r>
                      <a:r>
                        <a:rPr lang="es-ES" sz="1000"/>
                        <a:t>
@marcaHONDURAS @EyC_HND @HildaHernandezA @visithonduras puede haber algo más rico que la baleada? Y más con aguacate! 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75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@apieceofjordan - 2016-12-30 13:19:13</a:t>
                      </a:r>
                      <a:r>
                        <a:rPr lang="en-US" sz="1000"/>
                        <a:t>
@BaurJoe @VisitBritain @VisitJordan @Italia @alaskatravlnews @AKRR @visit_dresden @visithonduras @PicoBonito @visitcentroamer thanks joe!!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35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2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@drogerp - 2016-12-31 02:07:43</a:t>
                      </a:r>
                      <a:r>
                        <a:rPr lang="es-ES" sz="1000"/>
                        <a:t>
@marcaHONDURAS @visithonduras @EyC_HND @HildaHernandezA @TNH_canal8  Ya encontraron a la bióloga desaparecida en el Celaque???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212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49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347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07349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74990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6229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3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38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@FariddAlexander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9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46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@druppo666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78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63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19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94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926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@sajime52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42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@RoatanGallery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600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360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448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856433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54717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8224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66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@EmbHn_Israel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95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@karenMe20525218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94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@Roberto25925741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41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@Ramire45andres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13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@YefryNues1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66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@HondurasARCC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0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@ywaldina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4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@ccaceres25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8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@JorgePosadas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46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25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524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1092</Words>
  <Application>Microsoft Office PowerPoint</Application>
  <PresentationFormat>On-screen Show (4:3)</PresentationFormat>
  <Paragraphs>427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2017-01-16T14:58:44Z</dcterms:created>
  <dcterms:modified xsi:type="dcterms:W3CDTF">2017-01-16T14:59:47Z</dcterms:modified>
</cp:coreProperties>
</file>