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C-4855-93B4-6DDDA298B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170256"/>
        <c:axId val="236167632"/>
      </c:radarChart>
      <c:catAx>
        <c:axId val="23617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67632"/>
        <c:crosses val="autoZero"/>
        <c:auto val="1"/>
        <c:lblAlgn val="ctr"/>
        <c:lblOffset val="100"/>
        <c:noMultiLvlLbl val="0"/>
      </c:catAx>
      <c:valAx>
        <c:axId val="2361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7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41-4D86-A298-1721E0550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666344"/>
        <c:axId val="267663392"/>
      </c:lineChart>
      <c:dateAx>
        <c:axId val="26766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3392"/>
        <c:crosses val="autoZero"/>
        <c:auto val="1"/>
        <c:lblOffset val="100"/>
        <c:baseTimeUnit val="days"/>
      </c:dateAx>
      <c:valAx>
        <c:axId val="26766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45-4572-88A6-B6773639A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74520"/>
        <c:axId val="236168288"/>
      </c:lineChart>
      <c:dateAx>
        <c:axId val="23617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68288"/>
        <c:crosses val="autoZero"/>
        <c:auto val="1"/>
        <c:lblOffset val="100"/>
        <c:baseTimeUnit val="days"/>
      </c:dateAx>
      <c:valAx>
        <c:axId val="23616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7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D-4C63-BC98-6824201A0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419344"/>
        <c:axId val="270413768"/>
      </c:barChart>
      <c:catAx>
        <c:axId val="27041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3768"/>
        <c:crosses val="autoZero"/>
        <c:auto val="1"/>
        <c:lblAlgn val="ctr"/>
        <c:lblOffset val="100"/>
        <c:noMultiLvlLbl val="0"/>
      </c:catAx>
      <c:valAx>
        <c:axId val="27041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2D-4654-99F6-B0F5E8F66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417376"/>
        <c:axId val="270417704"/>
      </c:lineChart>
      <c:dateAx>
        <c:axId val="270417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7704"/>
        <c:crosses val="autoZero"/>
        <c:auto val="1"/>
        <c:lblOffset val="100"/>
        <c:baseTimeUnit val="days"/>
      </c:dateAx>
      <c:valAx>
        <c:axId val="27041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58-4B53-8CEB-323016AAC0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58-4B53-8CEB-323016AAC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209648"/>
        <c:axId val="235202432"/>
      </c:barChart>
      <c:catAx>
        <c:axId val="23520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2432"/>
        <c:crosses val="autoZero"/>
        <c:auto val="1"/>
        <c:lblAlgn val="ctr"/>
        <c:lblOffset val="100"/>
        <c:noMultiLvlLbl val="0"/>
      </c:catAx>
      <c:valAx>
        <c:axId val="23520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F-4D8C-8FFC-0D1BA43526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209976"/>
        <c:axId val="235207352"/>
      </c:barChart>
      <c:catAx>
        <c:axId val="23520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7352"/>
        <c:crosses val="autoZero"/>
        <c:auto val="1"/>
        <c:lblAlgn val="ctr"/>
        <c:lblOffset val="100"/>
        <c:noMultiLvlLbl val="0"/>
      </c:catAx>
      <c:valAx>
        <c:axId val="23520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36-4CD9-9DC2-787F3CC77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206368"/>
        <c:axId val="235211944"/>
      </c:barChart>
      <c:catAx>
        <c:axId val="23520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11944"/>
        <c:crosses val="autoZero"/>
        <c:auto val="1"/>
        <c:lblAlgn val="ctr"/>
        <c:lblOffset val="100"/>
        <c:noMultiLvlLbl val="0"/>
      </c:catAx>
      <c:valAx>
        <c:axId val="23521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79-4033-BF40-AB4A295EE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13584"/>
        <c:axId val="235214568"/>
      </c:lineChart>
      <c:catAx>
        <c:axId val="23521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14568"/>
        <c:crosses val="autoZero"/>
        <c:auto val="1"/>
        <c:lblAlgn val="ctr"/>
        <c:lblOffset val="100"/>
        <c:noMultiLvlLbl val="0"/>
      </c:catAx>
      <c:valAx>
        <c:axId val="23521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1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35-4B7B-970E-F4977FAE3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905336"/>
        <c:axId val="230904024"/>
      </c:lineChart>
      <c:catAx>
        <c:axId val="23090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04024"/>
        <c:crosses val="autoZero"/>
        <c:auto val="1"/>
        <c:lblAlgn val="ctr"/>
        <c:lblOffset val="100"/>
        <c:noMultiLvlLbl val="0"/>
      </c:catAx>
      <c:valAx>
        <c:axId val="23090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0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78-43BE-A9AE-8203755DA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754008"/>
        <c:axId val="268751056"/>
      </c:lineChart>
      <c:dateAx>
        <c:axId val="26875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51056"/>
        <c:crosses val="autoZero"/>
        <c:auto val="1"/>
        <c:lblOffset val="100"/>
        <c:baseTimeUnit val="days"/>
      </c:dateAx>
      <c:valAx>
        <c:axId val="26875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5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F-424F-A7EA-00F9BB931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754664"/>
        <c:axId val="268756960"/>
      </c:barChart>
      <c:catAx>
        <c:axId val="26875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56960"/>
        <c:crosses val="autoZero"/>
        <c:auto val="1"/>
        <c:lblAlgn val="ctr"/>
        <c:lblOffset val="100"/>
        <c:noMultiLvlLbl val="0"/>
      </c:catAx>
      <c:valAx>
        <c:axId val="26875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5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1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388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01477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925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80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944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991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758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355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140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900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526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339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17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623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405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99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4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87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305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5289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380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858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36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7643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33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2367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03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8821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54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5513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482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102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194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6784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403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4924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861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355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31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5989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65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236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2198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686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247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190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302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76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2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4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9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46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5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8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38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4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48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1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980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039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260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0103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912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506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549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4420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482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27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66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87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18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15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36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5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7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72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8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073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089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7547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78990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426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961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579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88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35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58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8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7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84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61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3087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11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91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2887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55052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30779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4080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23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17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4817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66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278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0021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436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965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3213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05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03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7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4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0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06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64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5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7108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562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276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4048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981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0301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287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47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00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6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98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50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4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6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5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07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057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79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07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46021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40700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0390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0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84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9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4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24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47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74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07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7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1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526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052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4707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78934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8808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7207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9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20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55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4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9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2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04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1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60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4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535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78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2017-01-16T12:51:06Z</dcterms:created>
  <dcterms:modified xsi:type="dcterms:W3CDTF">2017-01-16T12:53:23Z</dcterms:modified>
</cp:coreProperties>
</file>