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13.6282</c:v>
                </c:pt>
                <c:pt idx="3">
                  <c:v>100</c:v>
                </c:pt>
                <c:pt idx="4">
                  <c:v>5.7819000000000003</c:v>
                </c:pt>
                <c:pt idx="5">
                  <c:v>30.0259</c:v>
                </c:pt>
                <c:pt idx="6">
                  <c:v>-7.2163000000000004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EC-42EE-8B33-8624854F55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6.2411000000000003</c:v>
                </c:pt>
                <c:pt idx="1">
                  <c:v>67.836299999999994</c:v>
                </c:pt>
                <c:pt idx="2">
                  <c:v>100</c:v>
                </c:pt>
                <c:pt idx="3">
                  <c:v>20.560700000000001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EC-42EE-8B33-8624854F5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993680"/>
        <c:axId val="266994336"/>
      </c:radarChart>
      <c:catAx>
        <c:axId val="26699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94336"/>
        <c:crosses val="autoZero"/>
        <c:auto val="1"/>
        <c:lblAlgn val="ctr"/>
        <c:lblOffset val="100"/>
        <c:noMultiLvlLbl val="0"/>
      </c:catAx>
      <c:valAx>
        <c:axId val="26699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9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35014</c:v>
                </c:pt>
                <c:pt idx="1">
                  <c:v>35012</c:v>
                </c:pt>
                <c:pt idx="2">
                  <c:v>35007</c:v>
                </c:pt>
                <c:pt idx="3">
                  <c:v>35008</c:v>
                </c:pt>
                <c:pt idx="4">
                  <c:v>35003</c:v>
                </c:pt>
                <c:pt idx="5">
                  <c:v>35008</c:v>
                </c:pt>
                <c:pt idx="6">
                  <c:v>35009</c:v>
                </c:pt>
                <c:pt idx="7">
                  <c:v>35001</c:v>
                </c:pt>
                <c:pt idx="8">
                  <c:v>35002</c:v>
                </c:pt>
                <c:pt idx="9">
                  <c:v>35002</c:v>
                </c:pt>
                <c:pt idx="10">
                  <c:v>35041</c:v>
                </c:pt>
                <c:pt idx="11">
                  <c:v>35079</c:v>
                </c:pt>
                <c:pt idx="12">
                  <c:v>35037</c:v>
                </c:pt>
                <c:pt idx="13">
                  <c:v>35029</c:v>
                </c:pt>
                <c:pt idx="14">
                  <c:v>35031</c:v>
                </c:pt>
                <c:pt idx="15">
                  <c:v>35033</c:v>
                </c:pt>
                <c:pt idx="16">
                  <c:v>35031</c:v>
                </c:pt>
                <c:pt idx="17">
                  <c:v>35025</c:v>
                </c:pt>
                <c:pt idx="18">
                  <c:v>34995</c:v>
                </c:pt>
                <c:pt idx="19">
                  <c:v>34993</c:v>
                </c:pt>
                <c:pt idx="20">
                  <c:v>34990</c:v>
                </c:pt>
                <c:pt idx="21">
                  <c:v>34998</c:v>
                </c:pt>
                <c:pt idx="22">
                  <c:v>34994</c:v>
                </c:pt>
                <c:pt idx="23">
                  <c:v>34995</c:v>
                </c:pt>
                <c:pt idx="24">
                  <c:v>34975</c:v>
                </c:pt>
                <c:pt idx="25">
                  <c:v>34970</c:v>
                </c:pt>
                <c:pt idx="26">
                  <c:v>34965</c:v>
                </c:pt>
                <c:pt idx="27">
                  <c:v>34961</c:v>
                </c:pt>
                <c:pt idx="28">
                  <c:v>34958</c:v>
                </c:pt>
                <c:pt idx="29">
                  <c:v>34956</c:v>
                </c:pt>
                <c:pt idx="30">
                  <c:v>34962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C-40C5-91CD-DF6F16F44C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2170</c:v>
                </c:pt>
                <c:pt idx="1">
                  <c:v>2172</c:v>
                </c:pt>
                <c:pt idx="2">
                  <c:v>2172</c:v>
                </c:pt>
                <c:pt idx="3">
                  <c:v>2172</c:v>
                </c:pt>
                <c:pt idx="4">
                  <c:v>2175</c:v>
                </c:pt>
                <c:pt idx="5">
                  <c:v>2172</c:v>
                </c:pt>
                <c:pt idx="6">
                  <c:v>2172</c:v>
                </c:pt>
                <c:pt idx="7">
                  <c:v>2172</c:v>
                </c:pt>
                <c:pt idx="8">
                  <c:v>2174</c:v>
                </c:pt>
                <c:pt idx="9">
                  <c:v>2175</c:v>
                </c:pt>
                <c:pt idx="10">
                  <c:v>2177</c:v>
                </c:pt>
                <c:pt idx="11">
                  <c:v>2180</c:v>
                </c:pt>
                <c:pt idx="12">
                  <c:v>2177</c:v>
                </c:pt>
                <c:pt idx="13">
                  <c:v>2177</c:v>
                </c:pt>
                <c:pt idx="14">
                  <c:v>2176</c:v>
                </c:pt>
                <c:pt idx="15">
                  <c:v>2177</c:v>
                </c:pt>
                <c:pt idx="16">
                  <c:v>2176</c:v>
                </c:pt>
                <c:pt idx="17">
                  <c:v>2176</c:v>
                </c:pt>
                <c:pt idx="18">
                  <c:v>2175</c:v>
                </c:pt>
                <c:pt idx="19">
                  <c:v>2176</c:v>
                </c:pt>
                <c:pt idx="20">
                  <c:v>2178</c:v>
                </c:pt>
                <c:pt idx="21">
                  <c:v>2177</c:v>
                </c:pt>
                <c:pt idx="22">
                  <c:v>2177</c:v>
                </c:pt>
                <c:pt idx="23">
                  <c:v>2178</c:v>
                </c:pt>
                <c:pt idx="24">
                  <c:v>2179</c:v>
                </c:pt>
                <c:pt idx="25">
                  <c:v>2180</c:v>
                </c:pt>
                <c:pt idx="26">
                  <c:v>2182</c:v>
                </c:pt>
                <c:pt idx="27">
                  <c:v>2184</c:v>
                </c:pt>
                <c:pt idx="28">
                  <c:v>2185</c:v>
                </c:pt>
                <c:pt idx="29">
                  <c:v>2185</c:v>
                </c:pt>
                <c:pt idx="30">
                  <c:v>2182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7C-40C5-91CD-DF6F16F44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988760"/>
        <c:axId val="266989088"/>
      </c:lineChart>
      <c:dateAx>
        <c:axId val="26698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9088"/>
        <c:crosses val="autoZero"/>
        <c:auto val="1"/>
        <c:lblOffset val="100"/>
        <c:baseTimeUnit val="days"/>
      </c:dateAx>
      <c:valAx>
        <c:axId val="26698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8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4</c:v>
                </c:pt>
                <c:pt idx="3">
                  <c:v>-1</c:v>
                </c:pt>
                <c:pt idx="4">
                  <c:v>-11</c:v>
                </c:pt>
                <c:pt idx="5">
                  <c:v>-4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3-4B8A-AC6B-3BC60F655D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-1</c:v>
                </c:pt>
                <c:pt idx="5">
                  <c:v>1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3-4B8A-AC6B-3BC60F655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60312"/>
        <c:axId val="271510456"/>
      </c:barChart>
      <c:catAx>
        <c:axId val="23686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0456"/>
        <c:crosses val="autoZero"/>
        <c:auto val="1"/>
        <c:lblAlgn val="ctr"/>
        <c:lblOffset val="100"/>
        <c:noMultiLvlLbl val="0"/>
      </c:catAx>
      <c:valAx>
        <c:axId val="27151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156</c:v>
                </c:pt>
                <c:pt idx="1">
                  <c:v>156</c:v>
                </c:pt>
                <c:pt idx="2">
                  <c:v>156</c:v>
                </c:pt>
                <c:pt idx="3">
                  <c:v>156</c:v>
                </c:pt>
                <c:pt idx="4">
                  <c:v>157</c:v>
                </c:pt>
                <c:pt idx="5">
                  <c:v>157</c:v>
                </c:pt>
                <c:pt idx="6">
                  <c:v>157</c:v>
                </c:pt>
                <c:pt idx="7">
                  <c:v>157</c:v>
                </c:pt>
                <c:pt idx="8">
                  <c:v>157</c:v>
                </c:pt>
                <c:pt idx="9">
                  <c:v>157</c:v>
                </c:pt>
                <c:pt idx="10">
                  <c:v>157</c:v>
                </c:pt>
                <c:pt idx="11">
                  <c:v>157</c:v>
                </c:pt>
                <c:pt idx="12">
                  <c:v>166</c:v>
                </c:pt>
                <c:pt idx="13">
                  <c:v>166</c:v>
                </c:pt>
                <c:pt idx="14">
                  <c:v>166</c:v>
                </c:pt>
                <c:pt idx="15">
                  <c:v>166</c:v>
                </c:pt>
                <c:pt idx="16">
                  <c:v>166</c:v>
                </c:pt>
                <c:pt idx="17">
                  <c:v>166</c:v>
                </c:pt>
                <c:pt idx="18">
                  <c:v>169</c:v>
                </c:pt>
                <c:pt idx="19">
                  <c:v>169</c:v>
                </c:pt>
                <c:pt idx="20">
                  <c:v>169</c:v>
                </c:pt>
                <c:pt idx="21">
                  <c:v>169</c:v>
                </c:pt>
                <c:pt idx="22">
                  <c:v>170</c:v>
                </c:pt>
                <c:pt idx="23">
                  <c:v>170</c:v>
                </c:pt>
                <c:pt idx="24">
                  <c:v>171</c:v>
                </c:pt>
                <c:pt idx="25">
                  <c:v>171</c:v>
                </c:pt>
                <c:pt idx="26">
                  <c:v>171</c:v>
                </c:pt>
                <c:pt idx="27">
                  <c:v>171</c:v>
                </c:pt>
                <c:pt idx="28">
                  <c:v>171</c:v>
                </c:pt>
                <c:pt idx="29">
                  <c:v>171</c:v>
                </c:pt>
                <c:pt idx="30">
                  <c:v>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4A-4B94-8F8F-C14114B2E6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110</c:v>
                </c:pt>
                <c:pt idx="1">
                  <c:v>111</c:v>
                </c:pt>
                <c:pt idx="2">
                  <c:v>111</c:v>
                </c:pt>
                <c:pt idx="3">
                  <c:v>112</c:v>
                </c:pt>
                <c:pt idx="4">
                  <c:v>113</c:v>
                </c:pt>
                <c:pt idx="5">
                  <c:v>113</c:v>
                </c:pt>
                <c:pt idx="6">
                  <c:v>114</c:v>
                </c:pt>
                <c:pt idx="7">
                  <c:v>114</c:v>
                </c:pt>
                <c:pt idx="8">
                  <c:v>114</c:v>
                </c:pt>
                <c:pt idx="9">
                  <c:v>114</c:v>
                </c:pt>
                <c:pt idx="10">
                  <c:v>114</c:v>
                </c:pt>
                <c:pt idx="11">
                  <c:v>114</c:v>
                </c:pt>
                <c:pt idx="12">
                  <c:v>115</c:v>
                </c:pt>
                <c:pt idx="13">
                  <c:v>115</c:v>
                </c:pt>
                <c:pt idx="14">
                  <c:v>115</c:v>
                </c:pt>
                <c:pt idx="15">
                  <c:v>115</c:v>
                </c:pt>
                <c:pt idx="16">
                  <c:v>115</c:v>
                </c:pt>
                <c:pt idx="17">
                  <c:v>115</c:v>
                </c:pt>
                <c:pt idx="18">
                  <c:v>115</c:v>
                </c:pt>
                <c:pt idx="19">
                  <c:v>115</c:v>
                </c:pt>
                <c:pt idx="20">
                  <c:v>115</c:v>
                </c:pt>
                <c:pt idx="21">
                  <c:v>115</c:v>
                </c:pt>
                <c:pt idx="22">
                  <c:v>115</c:v>
                </c:pt>
                <c:pt idx="23">
                  <c:v>115</c:v>
                </c:pt>
                <c:pt idx="24">
                  <c:v>115</c:v>
                </c:pt>
                <c:pt idx="25">
                  <c:v>115</c:v>
                </c:pt>
                <c:pt idx="26">
                  <c:v>115</c:v>
                </c:pt>
                <c:pt idx="27">
                  <c:v>115</c:v>
                </c:pt>
                <c:pt idx="28">
                  <c:v>115</c:v>
                </c:pt>
                <c:pt idx="29">
                  <c:v>115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4A-4B94-8F8F-C14114B2E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10784"/>
        <c:axId val="271511440"/>
      </c:lineChart>
      <c:dateAx>
        <c:axId val="27151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1440"/>
        <c:crosses val="autoZero"/>
        <c:auto val="1"/>
        <c:lblOffset val="100"/>
        <c:baseTimeUnit val="days"/>
      </c:dateAx>
      <c:valAx>
        <c:axId val="27151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28686708</c:v>
                </c:pt>
                <c:pt idx="1">
                  <c:v>28690300</c:v>
                </c:pt>
                <c:pt idx="2">
                  <c:v>28693854</c:v>
                </c:pt>
                <c:pt idx="3">
                  <c:v>28697595</c:v>
                </c:pt>
                <c:pt idx="4">
                  <c:v>28701147</c:v>
                </c:pt>
                <c:pt idx="5">
                  <c:v>28705121</c:v>
                </c:pt>
                <c:pt idx="6">
                  <c:v>28705121</c:v>
                </c:pt>
                <c:pt idx="7">
                  <c:v>28711340</c:v>
                </c:pt>
                <c:pt idx="8">
                  <c:v>28714021</c:v>
                </c:pt>
                <c:pt idx="9">
                  <c:v>28717433</c:v>
                </c:pt>
                <c:pt idx="10">
                  <c:v>28720410</c:v>
                </c:pt>
                <c:pt idx="11">
                  <c:v>28725668</c:v>
                </c:pt>
                <c:pt idx="12">
                  <c:v>28747983</c:v>
                </c:pt>
                <c:pt idx="13">
                  <c:v>28752326</c:v>
                </c:pt>
                <c:pt idx="14">
                  <c:v>28755830</c:v>
                </c:pt>
                <c:pt idx="15">
                  <c:v>28758967</c:v>
                </c:pt>
                <c:pt idx="16">
                  <c:v>28762013</c:v>
                </c:pt>
                <c:pt idx="17">
                  <c:v>28765591</c:v>
                </c:pt>
                <c:pt idx="18">
                  <c:v>28768406</c:v>
                </c:pt>
                <c:pt idx="19">
                  <c:v>28771729</c:v>
                </c:pt>
                <c:pt idx="20">
                  <c:v>28775335</c:v>
                </c:pt>
                <c:pt idx="21">
                  <c:v>28778916</c:v>
                </c:pt>
                <c:pt idx="22">
                  <c:v>28782304</c:v>
                </c:pt>
                <c:pt idx="23">
                  <c:v>28785386</c:v>
                </c:pt>
                <c:pt idx="24">
                  <c:v>28788603</c:v>
                </c:pt>
                <c:pt idx="25">
                  <c:v>28791863</c:v>
                </c:pt>
                <c:pt idx="26">
                  <c:v>28794749</c:v>
                </c:pt>
                <c:pt idx="27">
                  <c:v>28796312</c:v>
                </c:pt>
                <c:pt idx="28">
                  <c:v>28802703</c:v>
                </c:pt>
                <c:pt idx="29">
                  <c:v>28805911</c:v>
                </c:pt>
                <c:pt idx="30">
                  <c:v>28808891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AF-45C6-9AA8-90D63B8E82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12571136</c:v>
                </c:pt>
                <c:pt idx="1">
                  <c:v>12957804</c:v>
                </c:pt>
                <c:pt idx="2">
                  <c:v>12958280</c:v>
                </c:pt>
                <c:pt idx="3">
                  <c:v>12958993</c:v>
                </c:pt>
                <c:pt idx="4">
                  <c:v>12959700</c:v>
                </c:pt>
                <c:pt idx="5">
                  <c:v>12962079</c:v>
                </c:pt>
                <c:pt idx="6">
                  <c:v>12962079</c:v>
                </c:pt>
                <c:pt idx="7">
                  <c:v>12967456</c:v>
                </c:pt>
                <c:pt idx="8">
                  <c:v>12971658</c:v>
                </c:pt>
                <c:pt idx="9">
                  <c:v>12972913</c:v>
                </c:pt>
                <c:pt idx="10">
                  <c:v>12978113</c:v>
                </c:pt>
                <c:pt idx="11">
                  <c:v>12981820</c:v>
                </c:pt>
                <c:pt idx="12">
                  <c:v>12983382</c:v>
                </c:pt>
                <c:pt idx="13">
                  <c:v>12983864</c:v>
                </c:pt>
                <c:pt idx="14">
                  <c:v>12984298</c:v>
                </c:pt>
                <c:pt idx="15">
                  <c:v>12984483</c:v>
                </c:pt>
                <c:pt idx="16">
                  <c:v>12984672</c:v>
                </c:pt>
                <c:pt idx="17">
                  <c:v>12985080</c:v>
                </c:pt>
                <c:pt idx="18">
                  <c:v>12985578</c:v>
                </c:pt>
                <c:pt idx="19">
                  <c:v>12986055</c:v>
                </c:pt>
                <c:pt idx="20">
                  <c:v>12986568</c:v>
                </c:pt>
                <c:pt idx="21">
                  <c:v>12986944</c:v>
                </c:pt>
                <c:pt idx="22">
                  <c:v>12987196</c:v>
                </c:pt>
                <c:pt idx="23">
                  <c:v>12987394</c:v>
                </c:pt>
                <c:pt idx="24">
                  <c:v>12987865</c:v>
                </c:pt>
                <c:pt idx="25">
                  <c:v>12988359</c:v>
                </c:pt>
                <c:pt idx="26">
                  <c:v>12988853</c:v>
                </c:pt>
                <c:pt idx="27">
                  <c:v>12989332</c:v>
                </c:pt>
                <c:pt idx="28">
                  <c:v>12990192</c:v>
                </c:pt>
                <c:pt idx="29">
                  <c:v>12990497</c:v>
                </c:pt>
                <c:pt idx="30">
                  <c:v>12990801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AF-45C6-9AA8-90D63B8E8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992040"/>
        <c:axId val="268431008"/>
      </c:lineChart>
      <c:dateAx>
        <c:axId val="26699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31008"/>
        <c:crosses val="autoZero"/>
        <c:auto val="1"/>
        <c:lblOffset val="100"/>
        <c:baseTimeUnit val="days"/>
      </c:dateAx>
      <c:valAx>
        <c:axId val="26843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99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6389</c:v>
                </c:pt>
                <c:pt idx="1">
                  <c:v>4136</c:v>
                </c:pt>
                <c:pt idx="2">
                  <c:v>3158</c:v>
                </c:pt>
                <c:pt idx="3">
                  <c:v>2166</c:v>
                </c:pt>
                <c:pt idx="4">
                  <c:v>3717</c:v>
                </c:pt>
                <c:pt idx="5">
                  <c:v>5194</c:v>
                </c:pt>
                <c:pt idx="6">
                  <c:v>2967</c:v>
                </c:pt>
                <c:pt idx="7">
                  <c:v>3012</c:v>
                </c:pt>
                <c:pt idx="8">
                  <c:v>3153</c:v>
                </c:pt>
                <c:pt idx="9">
                  <c:v>2985</c:v>
                </c:pt>
                <c:pt idx="10">
                  <c:v>3236</c:v>
                </c:pt>
                <c:pt idx="11">
                  <c:v>17645</c:v>
                </c:pt>
                <c:pt idx="12">
                  <c:v>11209</c:v>
                </c:pt>
                <c:pt idx="13">
                  <c:v>3622</c:v>
                </c:pt>
                <c:pt idx="14">
                  <c:v>3320</c:v>
                </c:pt>
                <c:pt idx="15">
                  <c:v>3002</c:v>
                </c:pt>
                <c:pt idx="16">
                  <c:v>3446</c:v>
                </c:pt>
                <c:pt idx="17">
                  <c:v>2941</c:v>
                </c:pt>
                <c:pt idx="18">
                  <c:v>3320</c:v>
                </c:pt>
                <c:pt idx="19">
                  <c:v>3299</c:v>
                </c:pt>
                <c:pt idx="20">
                  <c:v>3737</c:v>
                </c:pt>
                <c:pt idx="21">
                  <c:v>3424</c:v>
                </c:pt>
                <c:pt idx="22">
                  <c:v>3192</c:v>
                </c:pt>
                <c:pt idx="23">
                  <c:v>3205</c:v>
                </c:pt>
                <c:pt idx="24">
                  <c:v>3350</c:v>
                </c:pt>
                <c:pt idx="25">
                  <c:v>2603</c:v>
                </c:pt>
                <c:pt idx="26">
                  <c:v>3028</c:v>
                </c:pt>
                <c:pt idx="27">
                  <c:v>2638</c:v>
                </c:pt>
                <c:pt idx="28">
                  <c:v>3405</c:v>
                </c:pt>
                <c:pt idx="29">
                  <c:v>3147</c:v>
                </c:pt>
                <c:pt idx="30">
                  <c:v>3073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C-431D-9BB7-DA5E6A3FED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670745</c:v>
                </c:pt>
                <c:pt idx="1">
                  <c:v>226502</c:v>
                </c:pt>
                <c:pt idx="2">
                  <c:v>530</c:v>
                </c:pt>
                <c:pt idx="3">
                  <c:v>409</c:v>
                </c:pt>
                <c:pt idx="4">
                  <c:v>2990</c:v>
                </c:pt>
                <c:pt idx="5">
                  <c:v>3455</c:v>
                </c:pt>
                <c:pt idx="6">
                  <c:v>2525</c:v>
                </c:pt>
                <c:pt idx="7">
                  <c:v>2881</c:v>
                </c:pt>
                <c:pt idx="8">
                  <c:v>1805</c:v>
                </c:pt>
                <c:pt idx="9">
                  <c:v>2441</c:v>
                </c:pt>
                <c:pt idx="10">
                  <c:v>6430</c:v>
                </c:pt>
                <c:pt idx="11">
                  <c:v>1515</c:v>
                </c:pt>
                <c:pt idx="12">
                  <c:v>689</c:v>
                </c:pt>
                <c:pt idx="13">
                  <c:v>450</c:v>
                </c:pt>
                <c:pt idx="14">
                  <c:v>245</c:v>
                </c:pt>
                <c:pt idx="15">
                  <c:v>156</c:v>
                </c:pt>
                <c:pt idx="16">
                  <c:v>363</c:v>
                </c:pt>
                <c:pt idx="17">
                  <c:v>482</c:v>
                </c:pt>
                <c:pt idx="18">
                  <c:v>481</c:v>
                </c:pt>
                <c:pt idx="19">
                  <c:v>440</c:v>
                </c:pt>
                <c:pt idx="20">
                  <c:v>456</c:v>
                </c:pt>
                <c:pt idx="21">
                  <c:v>307</c:v>
                </c:pt>
                <c:pt idx="22">
                  <c:v>170</c:v>
                </c:pt>
                <c:pt idx="23">
                  <c:v>420</c:v>
                </c:pt>
                <c:pt idx="24">
                  <c:v>479</c:v>
                </c:pt>
                <c:pt idx="25">
                  <c:v>467</c:v>
                </c:pt>
                <c:pt idx="26">
                  <c:v>480</c:v>
                </c:pt>
                <c:pt idx="27">
                  <c:v>443</c:v>
                </c:pt>
                <c:pt idx="28">
                  <c:v>392</c:v>
                </c:pt>
                <c:pt idx="29">
                  <c:v>298</c:v>
                </c:pt>
                <c:pt idx="30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5C-431D-9BB7-DA5E6A3FE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427400"/>
        <c:axId val="268431664"/>
      </c:lineChart>
      <c:dateAx>
        <c:axId val="268427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31664"/>
        <c:crosses val="autoZero"/>
        <c:auto val="1"/>
        <c:lblOffset val="100"/>
        <c:baseTimeUnit val="days"/>
      </c:dateAx>
      <c:valAx>
        <c:axId val="26843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2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24.7636</c:v>
                </c:pt>
                <c:pt idx="1">
                  <c:v>16.030999999999999</c:v>
                </c:pt>
                <c:pt idx="2">
                  <c:v>12.2403</c:v>
                </c:pt>
                <c:pt idx="3">
                  <c:v>8.3953000000000007</c:v>
                </c:pt>
                <c:pt idx="4">
                  <c:v>14.407</c:v>
                </c:pt>
                <c:pt idx="5">
                  <c:v>20.131799999999998</c:v>
                </c:pt>
                <c:pt idx="6">
                  <c:v>11.4556</c:v>
                </c:pt>
                <c:pt idx="7">
                  <c:v>11.629300000000001</c:v>
                </c:pt>
                <c:pt idx="8">
                  <c:v>12.1737</c:v>
                </c:pt>
                <c:pt idx="9">
                  <c:v>11.5251</c:v>
                </c:pt>
                <c:pt idx="10">
                  <c:v>12.494199999999999</c:v>
                </c:pt>
                <c:pt idx="11">
                  <c:v>68.127399999999994</c:v>
                </c:pt>
                <c:pt idx="12">
                  <c:v>42.619799999999998</c:v>
                </c:pt>
                <c:pt idx="13">
                  <c:v>13.514900000000001</c:v>
                </c:pt>
                <c:pt idx="14">
                  <c:v>12.3881</c:v>
                </c:pt>
                <c:pt idx="15">
                  <c:v>11.201499999999999</c:v>
                </c:pt>
                <c:pt idx="16">
                  <c:v>12.8582</c:v>
                </c:pt>
                <c:pt idx="17">
                  <c:v>10.9739</c:v>
                </c:pt>
                <c:pt idx="18">
                  <c:v>12.2963</c:v>
                </c:pt>
                <c:pt idx="19">
                  <c:v>12.1287</c:v>
                </c:pt>
                <c:pt idx="20">
                  <c:v>13.739000000000001</c:v>
                </c:pt>
                <c:pt idx="21">
                  <c:v>12.588200000000001</c:v>
                </c:pt>
                <c:pt idx="22">
                  <c:v>11.735300000000001</c:v>
                </c:pt>
                <c:pt idx="23">
                  <c:v>11.783099999999999</c:v>
                </c:pt>
                <c:pt idx="24">
                  <c:v>12.271100000000001</c:v>
                </c:pt>
                <c:pt idx="25">
                  <c:v>9.5</c:v>
                </c:pt>
                <c:pt idx="26">
                  <c:v>11.0511</c:v>
                </c:pt>
                <c:pt idx="27">
                  <c:v>9.5927000000000007</c:v>
                </c:pt>
                <c:pt idx="28">
                  <c:v>12.3818</c:v>
                </c:pt>
                <c:pt idx="29">
                  <c:v>11.4436</c:v>
                </c:pt>
                <c:pt idx="30">
                  <c:v>11.1745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D5-438A-A8F7-B04E16E27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5935.7965000000004</c:v>
                </c:pt>
                <c:pt idx="1">
                  <c:v>2004.4425000000001</c:v>
                </c:pt>
                <c:pt idx="2">
                  <c:v>4.6902999999999997</c:v>
                </c:pt>
                <c:pt idx="3">
                  <c:v>3.5876999999999999</c:v>
                </c:pt>
                <c:pt idx="4">
                  <c:v>26</c:v>
                </c:pt>
                <c:pt idx="5">
                  <c:v>29.784500000000001</c:v>
                </c:pt>
                <c:pt idx="6">
                  <c:v>21.767199999999999</c:v>
                </c:pt>
                <c:pt idx="7">
                  <c:v>24.623899999999999</c:v>
                </c:pt>
                <c:pt idx="8">
                  <c:v>15.4274</c:v>
                </c:pt>
                <c:pt idx="9">
                  <c:v>20.863199999999999</c:v>
                </c:pt>
                <c:pt idx="10">
                  <c:v>54.957299999999996</c:v>
                </c:pt>
                <c:pt idx="11">
                  <c:v>12.948700000000001</c:v>
                </c:pt>
                <c:pt idx="12">
                  <c:v>5.8888999999999996</c:v>
                </c:pt>
                <c:pt idx="13">
                  <c:v>3.8136000000000001</c:v>
                </c:pt>
                <c:pt idx="14">
                  <c:v>2.0762999999999998</c:v>
                </c:pt>
                <c:pt idx="15">
                  <c:v>1.3220000000000001</c:v>
                </c:pt>
                <c:pt idx="16">
                  <c:v>3.0762999999999998</c:v>
                </c:pt>
                <c:pt idx="17">
                  <c:v>4.0846999999999998</c:v>
                </c:pt>
                <c:pt idx="18">
                  <c:v>4.0762999999999998</c:v>
                </c:pt>
                <c:pt idx="19">
                  <c:v>3.7288000000000001</c:v>
                </c:pt>
                <c:pt idx="20">
                  <c:v>3.8643999999999998</c:v>
                </c:pt>
                <c:pt idx="21">
                  <c:v>2.6017000000000001</c:v>
                </c:pt>
                <c:pt idx="22">
                  <c:v>1.4407000000000001</c:v>
                </c:pt>
                <c:pt idx="23">
                  <c:v>3.5592999999999999</c:v>
                </c:pt>
                <c:pt idx="24">
                  <c:v>4.0593000000000004</c:v>
                </c:pt>
                <c:pt idx="25">
                  <c:v>3.9575999999999998</c:v>
                </c:pt>
                <c:pt idx="26">
                  <c:v>4.0678000000000001</c:v>
                </c:pt>
                <c:pt idx="27">
                  <c:v>3.7542</c:v>
                </c:pt>
                <c:pt idx="28">
                  <c:v>3.3220000000000001</c:v>
                </c:pt>
                <c:pt idx="29">
                  <c:v>2.5253999999999999</c:v>
                </c:pt>
                <c:pt idx="30">
                  <c:v>3.2627000000000002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D5-438A-A8F7-B04E16E27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430680"/>
        <c:axId val="272098856"/>
      </c:lineChart>
      <c:dateAx>
        <c:axId val="26843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8856"/>
        <c:crosses val="autoZero"/>
        <c:auto val="1"/>
        <c:lblOffset val="100"/>
        <c:baseTimeUnit val="days"/>
      </c:dateAx>
      <c:valAx>
        <c:axId val="27209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3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2.5704004112641E-2</c:v>
                </c:pt>
                <c:pt idx="1">
                  <c:v>5.7121640533515997E-3</c:v>
                </c:pt>
                <c:pt idx="2">
                  <c:v>1.7138450112828E-2</c:v>
                </c:pt>
                <c:pt idx="3">
                  <c:v>1.7139429257006001E-2</c:v>
                </c:pt>
                <c:pt idx="4">
                  <c:v>3.7137551778316999E-2</c:v>
                </c:pt>
                <c:pt idx="5">
                  <c:v>3.1424082273960999E-2</c:v>
                </c:pt>
                <c:pt idx="6">
                  <c:v>2.8564899451554E-2</c:v>
                </c:pt>
                <c:pt idx="7">
                  <c:v>2.8567347521783002E-3</c:v>
                </c:pt>
                <c:pt idx="8">
                  <c:v>-1.7142367360933001E-2</c:v>
                </c:pt>
                <c:pt idx="9">
                  <c:v>1.1427918404663E-2</c:v>
                </c:pt>
                <c:pt idx="10">
                  <c:v>1.4277147996916E-2</c:v>
                </c:pt>
                <c:pt idx="11">
                  <c:v>0.13405590416429</c:v>
                </c:pt>
                <c:pt idx="12">
                  <c:v>5.4195903930629001E-2</c:v>
                </c:pt>
                <c:pt idx="13">
                  <c:v>3.4253418205691999E-2</c:v>
                </c:pt>
                <c:pt idx="14">
                  <c:v>1.1418783899515001E-2</c:v>
                </c:pt>
                <c:pt idx="15">
                  <c:v>1.1418131993605999E-2</c:v>
                </c:pt>
                <c:pt idx="16">
                  <c:v>2.5690796985612999E-2</c:v>
                </c:pt>
                <c:pt idx="17">
                  <c:v>-8.5645769099007008E-3</c:v>
                </c:pt>
                <c:pt idx="18">
                  <c:v>0</c:v>
                </c:pt>
                <c:pt idx="19">
                  <c:v>1.4288163685203E-2</c:v>
                </c:pt>
                <c:pt idx="20">
                  <c:v>8.5736332199707992E-3</c:v>
                </c:pt>
                <c:pt idx="21">
                  <c:v>5.7152654740813E-3</c:v>
                </c:pt>
                <c:pt idx="22">
                  <c:v>3.1432163675849001E-2</c:v>
                </c:pt>
                <c:pt idx="23">
                  <c:v>1.7145796422244002E-2</c:v>
                </c:pt>
                <c:pt idx="24">
                  <c:v>1.1433471487779999E-2</c:v>
                </c:pt>
                <c:pt idx="25">
                  <c:v>2.5734873613176001E-2</c:v>
                </c:pt>
                <c:pt idx="26">
                  <c:v>3.1458232047359001E-2</c:v>
                </c:pt>
                <c:pt idx="27">
                  <c:v>2.8601664616881E-3</c:v>
                </c:pt>
                <c:pt idx="28">
                  <c:v>0</c:v>
                </c:pt>
                <c:pt idx="29">
                  <c:v>1.4303286895329E-2</c:v>
                </c:pt>
                <c:pt idx="30">
                  <c:v>1.1441974884865E-2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5C-40E6-8707-596C015796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0.64995357474465998</c:v>
                </c:pt>
                <c:pt idx="1">
                  <c:v>0.18424689083372001</c:v>
                </c:pt>
                <c:pt idx="2">
                  <c:v>9.2081031307551006E-2</c:v>
                </c:pt>
                <c:pt idx="3">
                  <c:v>4.6040515653774997E-2</c:v>
                </c:pt>
                <c:pt idx="4">
                  <c:v>0.23009664058904999</c:v>
                </c:pt>
                <c:pt idx="5">
                  <c:v>4.6019328117808997E-2</c:v>
                </c:pt>
                <c:pt idx="6">
                  <c:v>0.18416206261509999</c:v>
                </c:pt>
                <c:pt idx="7">
                  <c:v>9.2081031307551006E-2</c:v>
                </c:pt>
                <c:pt idx="8">
                  <c:v>0.13805798435343</c:v>
                </c:pt>
                <c:pt idx="9">
                  <c:v>9.1996320147194E-2</c:v>
                </c:pt>
                <c:pt idx="10">
                  <c:v>4.5955882352940999E-2</c:v>
                </c:pt>
                <c:pt idx="11">
                  <c:v>9.1827364554636998E-2</c:v>
                </c:pt>
                <c:pt idx="12">
                  <c:v>-0.13774104683196001</c:v>
                </c:pt>
                <c:pt idx="13">
                  <c:v>0</c:v>
                </c:pt>
                <c:pt idx="14">
                  <c:v>4.5955882352940999E-2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9.1869545245751E-2</c:v>
                </c:pt>
                <c:pt idx="21">
                  <c:v>4.5934772622875999E-2</c:v>
                </c:pt>
                <c:pt idx="22">
                  <c:v>-4.5934772622875999E-2</c:v>
                </c:pt>
                <c:pt idx="23">
                  <c:v>4.5934772622875999E-2</c:v>
                </c:pt>
                <c:pt idx="24">
                  <c:v>4.5913682277318998E-2</c:v>
                </c:pt>
                <c:pt idx="25">
                  <c:v>4.5892611289581997E-2</c:v>
                </c:pt>
                <c:pt idx="26">
                  <c:v>0</c:v>
                </c:pt>
                <c:pt idx="27">
                  <c:v>4.5808520384792002E-2</c:v>
                </c:pt>
                <c:pt idx="28">
                  <c:v>0.22893772893773001</c:v>
                </c:pt>
                <c:pt idx="29">
                  <c:v>0</c:v>
                </c:pt>
                <c:pt idx="30">
                  <c:v>-0.27485112230874997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5C-40E6-8707-596C01579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02792"/>
        <c:axId val="272095904"/>
      </c:lineChart>
      <c:dateAx>
        <c:axId val="27210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5904"/>
        <c:crosses val="autoZero"/>
        <c:auto val="1"/>
        <c:lblOffset val="100"/>
        <c:baseTimeUnit val="days"/>
      </c:dateAx>
      <c:valAx>
        <c:axId val="27209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0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3.49E-2</c:v>
                </c:pt>
                <c:pt idx="1">
                  <c:v>7.7999999999999996E-3</c:v>
                </c:pt>
                <c:pt idx="2">
                  <c:v>2.3300000000000001E-2</c:v>
                </c:pt>
                <c:pt idx="3">
                  <c:v>2.3300000000000001E-2</c:v>
                </c:pt>
                <c:pt idx="4">
                  <c:v>5.04E-2</c:v>
                </c:pt>
                <c:pt idx="5">
                  <c:v>4.2599999999999999E-2</c:v>
                </c:pt>
                <c:pt idx="6">
                  <c:v>3.8600000000000002E-2</c:v>
                </c:pt>
                <c:pt idx="7">
                  <c:v>3.8999999999999998E-3</c:v>
                </c:pt>
                <c:pt idx="8">
                  <c:v>-2.3199999999999998E-2</c:v>
                </c:pt>
                <c:pt idx="9">
                  <c:v>1.54E-2</c:v>
                </c:pt>
                <c:pt idx="10">
                  <c:v>1.9300000000000001E-2</c:v>
                </c:pt>
                <c:pt idx="11">
                  <c:v>0.18149999999999999</c:v>
                </c:pt>
                <c:pt idx="12">
                  <c:v>7.22E-2</c:v>
                </c:pt>
                <c:pt idx="13">
                  <c:v>4.48E-2</c:v>
                </c:pt>
                <c:pt idx="14">
                  <c:v>1.49E-2</c:v>
                </c:pt>
                <c:pt idx="15">
                  <c:v>1.49E-2</c:v>
                </c:pt>
                <c:pt idx="16">
                  <c:v>3.3599999999999998E-2</c:v>
                </c:pt>
                <c:pt idx="17">
                  <c:v>-1.12E-2</c:v>
                </c:pt>
                <c:pt idx="18">
                  <c:v>0</c:v>
                </c:pt>
                <c:pt idx="19">
                  <c:v>1.84E-2</c:v>
                </c:pt>
                <c:pt idx="20">
                  <c:v>1.0999999999999999E-2</c:v>
                </c:pt>
                <c:pt idx="21">
                  <c:v>7.4000000000000003E-3</c:v>
                </c:pt>
                <c:pt idx="22">
                  <c:v>4.0399999999999998E-2</c:v>
                </c:pt>
                <c:pt idx="23">
                  <c:v>2.2100000000000002E-2</c:v>
                </c:pt>
                <c:pt idx="24">
                  <c:v>1.47E-2</c:v>
                </c:pt>
                <c:pt idx="25">
                  <c:v>3.2800000000000003E-2</c:v>
                </c:pt>
                <c:pt idx="26">
                  <c:v>4.0099999999999997E-2</c:v>
                </c:pt>
                <c:pt idx="27">
                  <c:v>3.5999999999999999E-3</c:v>
                </c:pt>
                <c:pt idx="28">
                  <c:v>0</c:v>
                </c:pt>
                <c:pt idx="29">
                  <c:v>1.8200000000000001E-2</c:v>
                </c:pt>
                <c:pt idx="30">
                  <c:v>1.4500000000000001E-2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E-495C-8B73-D46D7791F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0.1239</c:v>
                </c:pt>
                <c:pt idx="1">
                  <c:v>3.5400000000000001E-2</c:v>
                </c:pt>
                <c:pt idx="2">
                  <c:v>1.77E-2</c:v>
                </c:pt>
                <c:pt idx="3">
                  <c:v>8.8000000000000005E-3</c:v>
                </c:pt>
                <c:pt idx="4">
                  <c:v>4.3499999999999997E-2</c:v>
                </c:pt>
                <c:pt idx="5">
                  <c:v>8.6E-3</c:v>
                </c:pt>
                <c:pt idx="6">
                  <c:v>3.4500000000000003E-2</c:v>
                </c:pt>
                <c:pt idx="7">
                  <c:v>1.7100000000000001E-2</c:v>
                </c:pt>
                <c:pt idx="8">
                  <c:v>2.5600000000000001E-2</c:v>
                </c:pt>
                <c:pt idx="9">
                  <c:v>1.7100000000000001E-2</c:v>
                </c:pt>
                <c:pt idx="10">
                  <c:v>8.5000000000000006E-3</c:v>
                </c:pt>
                <c:pt idx="11">
                  <c:v>1.7100000000000001E-2</c:v>
                </c:pt>
                <c:pt idx="12">
                  <c:v>-2.5600000000000001E-2</c:v>
                </c:pt>
                <c:pt idx="13">
                  <c:v>0</c:v>
                </c:pt>
                <c:pt idx="14">
                  <c:v>8.5000000000000006E-3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1.6899999999999998E-2</c:v>
                </c:pt>
                <c:pt idx="21">
                  <c:v>8.5000000000000006E-3</c:v>
                </c:pt>
                <c:pt idx="22">
                  <c:v>-8.5000000000000006E-3</c:v>
                </c:pt>
                <c:pt idx="23">
                  <c:v>8.5000000000000006E-3</c:v>
                </c:pt>
                <c:pt idx="24">
                  <c:v>8.5000000000000006E-3</c:v>
                </c:pt>
                <c:pt idx="25">
                  <c:v>8.5000000000000006E-3</c:v>
                </c:pt>
                <c:pt idx="26">
                  <c:v>0</c:v>
                </c:pt>
                <c:pt idx="27">
                  <c:v>8.5000000000000006E-3</c:v>
                </c:pt>
                <c:pt idx="28">
                  <c:v>4.24E-2</c:v>
                </c:pt>
                <c:pt idx="29">
                  <c:v>0</c:v>
                </c:pt>
                <c:pt idx="30">
                  <c:v>-5.0799999999999998E-2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8E-495C-8B73-D46D7791F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95576"/>
        <c:axId val="272101480"/>
      </c:lineChart>
      <c:dateAx>
        <c:axId val="27209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01480"/>
        <c:crosses val="autoZero"/>
        <c:auto val="1"/>
        <c:lblOffset val="100"/>
        <c:baseTimeUnit val="days"/>
      </c:dateAx>
      <c:valAx>
        <c:axId val="27210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1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514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49702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039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155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963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679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089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30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70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303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503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267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477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47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3.5999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8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7.6409%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380.4042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7856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54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29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46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315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62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672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24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512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9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342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3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8753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67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711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785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538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6398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46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44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5759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585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57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575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495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41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0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- 2016-12-16 17:54:39</a:t>
                      </a:r>
                      <a:r>
                        <a:rPr lang="es-ES" sz="1000"/>
                        <a:t>
Jugá en el Nuevo Gasómetro – Tarjeta Cuerva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0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20:39:17</a:t>
                      </a:r>
                      <a:r>
                        <a:rPr lang="es-ES" sz="1000"/>
                        <a:t>
Emisión en Directo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72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02:23:42</a:t>
                      </a:r>
                      <a:r>
                        <a:rPr lang="es-ES" sz="1000"/>
                        <a:t>
Emisión en Directo Banco de la Ciudad de Buenos 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5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- 2016-12-12 16:05:00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3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- 2017-01-02 12:02:07</a:t>
                      </a:r>
                      <a:r>
                        <a:rPr lang="es-ES" sz="1000"/>
                        <a:t>
FOCA 2016 - 5° proyecto ganador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3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- 2016-12-15 13:49:14</a:t>
                      </a:r>
                      <a:r>
                        <a:rPr lang="en-US" sz="1000"/>
                        <a:t>
Recorriendo la historia de FIMA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4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- 2017-01-05 10:31:09</a:t>
                      </a:r>
                      <a:r>
                        <a:rPr lang="en-US" sz="1000"/>
                        <a:t>
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- 2016-12-22 17:46:03</a:t>
                      </a:r>
                      <a:r>
                        <a:rPr lang="es-ES" sz="1000"/>
                        <a:t>
Cuidá las redes sociales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7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- 2016-12-22 17:45:46</a:t>
                      </a:r>
                      <a:r>
                        <a:rPr lang="en-US" sz="1000"/>
                        <a:t>
Creá vínculos profesionales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2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- 2016-12-22 17:45:56</a:t>
                      </a:r>
                      <a:r>
                        <a:rPr lang="es-ES" sz="1000"/>
                        <a:t>
Actualizá tu CV en los portales online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79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8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2017-01-10T22:17:51Z</dcterms:created>
  <dcterms:modified xsi:type="dcterms:W3CDTF">2017-01-10T22:18:11Z</dcterms:modified>
</cp:coreProperties>
</file>